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14"/>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Open Sans" panose="020B0606030504020204" pitchFamily="34" charset="0"/>
      <p:regular r:id="rId19"/>
      <p:bold r:id="rId20"/>
      <p:italic r:id="rId21"/>
      <p:boldItalic r:id="rId22"/>
    </p:embeddedFont>
    <p:embeddedFont>
      <p:font typeface="Titillium Web" panose="020B0604020202020204" charset="0"/>
      <p:regular r:id="rId23"/>
      <p:bold r:id="rId24"/>
      <p:italic r:id="rId25"/>
      <p:boldItalic r:id="rId26"/>
    </p:embeddedFont>
    <p:embeddedFont>
      <p:font typeface="Titillium Web SemiBold"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82" y="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12f05a973_0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12f05a97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62bd397c3e_1_5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62bd397c3e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62ad4e964f_0_6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62ad4e964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62ad4e964f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62ad4e96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62ad4e964f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62ad4e964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basic theory of Onion is that you have layers where each outside layers reaches down to the layer below, but no further. Similarly, the inner layers don’t reach up, creating a solid separation of concerns.</a:t>
            </a:r>
            <a:endParaRPr/>
          </a:p>
          <a:p>
            <a:pPr marL="0" lvl="0" indent="0" algn="l" rtl="0">
              <a:spcBef>
                <a:spcPts val="0"/>
              </a:spcBef>
              <a:spcAft>
                <a:spcPts val="0"/>
              </a:spcAft>
              <a:buNone/>
            </a:pPr>
            <a:r>
              <a:rPr lang="en-US"/>
              <a:t>However, this model tends to introduce bad behaviors for organizations (team for each layer or concern)</a:t>
            </a:r>
            <a:endParaRPr/>
          </a:p>
          <a:p>
            <a:pPr marL="0" lvl="0" indent="0" algn="l" rtl="0">
              <a:spcBef>
                <a:spcPts val="0"/>
              </a:spcBef>
              <a:spcAft>
                <a:spcPts val="0"/>
              </a:spcAft>
              <a:buNone/>
            </a:pPr>
            <a:r>
              <a:rPr lang="en-US"/>
              <a:t>When working in agile processes, causes blockage between teams</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62ad4e964f_0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62ad4e964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62bd397c3e_1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62bd397c3e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e98908c77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e98908c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2ad4e964f_0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2ad4e964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7e98908c77_0_2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7e98908c7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62ad4e964f_0_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62ad4e964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7"/>
        <p:cNvGrpSpPr/>
        <p:nvPr/>
      </p:nvGrpSpPr>
      <p:grpSpPr>
        <a:xfrm>
          <a:off x="0" y="0"/>
          <a:ext cx="0" cy="0"/>
          <a:chOff x="0" y="0"/>
          <a:chExt cx="0" cy="0"/>
        </a:xfrm>
      </p:grpSpPr>
      <p:pic>
        <p:nvPicPr>
          <p:cNvPr id="8" name="Google Shape;8;p2"/>
          <p:cNvPicPr preferRelativeResize="0"/>
          <p:nvPr/>
        </p:nvPicPr>
        <p:blipFill rotWithShape="1">
          <a:blip r:embed="rId3">
            <a:alphaModFix/>
          </a:blip>
          <a:srcRect/>
          <a:stretch/>
        </p:blipFill>
        <p:spPr>
          <a:xfrm>
            <a:off x="463951" y="322322"/>
            <a:ext cx="2557041" cy="596643"/>
          </a:xfrm>
          <a:prstGeom prst="rect">
            <a:avLst/>
          </a:prstGeom>
          <a:noFill/>
          <a:ln>
            <a:noFill/>
          </a:ln>
        </p:spPr>
      </p:pic>
      <p:sp>
        <p:nvSpPr>
          <p:cNvPr id="9" name="Google Shape;9;p2"/>
          <p:cNvSpPr txBox="1">
            <a:spLocks noGrp="1"/>
          </p:cNvSpPr>
          <p:nvPr>
            <p:ph type="title"/>
          </p:nvPr>
        </p:nvSpPr>
        <p:spPr>
          <a:xfrm>
            <a:off x="1172400" y="2649150"/>
            <a:ext cx="9847200" cy="89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6000">
                <a:solidFill>
                  <a:schemeClr val="accent5"/>
                </a:solidFill>
                <a:latin typeface="Titillium Web SemiBold"/>
                <a:ea typeface="Titillium Web SemiBold"/>
                <a:cs typeface="Titillium Web SemiBold"/>
                <a:sym typeface="Titillium Web SemiBold"/>
              </a:defRPr>
            </a:lvl1pPr>
            <a:lvl2pPr lvl="1" algn="ctr" rtl="0">
              <a:spcBef>
                <a:spcPts val="0"/>
              </a:spcBef>
              <a:spcAft>
                <a:spcPts val="0"/>
              </a:spcAft>
              <a:buNone/>
              <a:defRPr sz="6000">
                <a:latin typeface="Titillium Web SemiBold"/>
                <a:ea typeface="Titillium Web SemiBold"/>
                <a:cs typeface="Titillium Web SemiBold"/>
                <a:sym typeface="Titillium Web SemiBold"/>
              </a:defRPr>
            </a:lvl2pPr>
            <a:lvl3pPr lvl="2" algn="ctr" rtl="0">
              <a:spcBef>
                <a:spcPts val="0"/>
              </a:spcBef>
              <a:spcAft>
                <a:spcPts val="0"/>
              </a:spcAft>
              <a:buNone/>
              <a:defRPr sz="6000">
                <a:latin typeface="Titillium Web SemiBold"/>
                <a:ea typeface="Titillium Web SemiBold"/>
                <a:cs typeface="Titillium Web SemiBold"/>
                <a:sym typeface="Titillium Web SemiBold"/>
              </a:defRPr>
            </a:lvl3pPr>
            <a:lvl4pPr lvl="3" algn="ctr" rtl="0">
              <a:spcBef>
                <a:spcPts val="0"/>
              </a:spcBef>
              <a:spcAft>
                <a:spcPts val="0"/>
              </a:spcAft>
              <a:buNone/>
              <a:defRPr sz="6000">
                <a:latin typeface="Titillium Web SemiBold"/>
                <a:ea typeface="Titillium Web SemiBold"/>
                <a:cs typeface="Titillium Web SemiBold"/>
                <a:sym typeface="Titillium Web SemiBold"/>
              </a:defRPr>
            </a:lvl4pPr>
            <a:lvl5pPr lvl="4" algn="ctr" rtl="0">
              <a:spcBef>
                <a:spcPts val="0"/>
              </a:spcBef>
              <a:spcAft>
                <a:spcPts val="0"/>
              </a:spcAft>
              <a:buNone/>
              <a:defRPr sz="6000">
                <a:latin typeface="Titillium Web SemiBold"/>
                <a:ea typeface="Titillium Web SemiBold"/>
                <a:cs typeface="Titillium Web SemiBold"/>
                <a:sym typeface="Titillium Web SemiBold"/>
              </a:defRPr>
            </a:lvl5pPr>
            <a:lvl6pPr lvl="5" algn="ctr" rtl="0">
              <a:spcBef>
                <a:spcPts val="0"/>
              </a:spcBef>
              <a:spcAft>
                <a:spcPts val="0"/>
              </a:spcAft>
              <a:buNone/>
              <a:defRPr sz="6000">
                <a:latin typeface="Titillium Web SemiBold"/>
                <a:ea typeface="Titillium Web SemiBold"/>
                <a:cs typeface="Titillium Web SemiBold"/>
                <a:sym typeface="Titillium Web SemiBold"/>
              </a:defRPr>
            </a:lvl6pPr>
            <a:lvl7pPr lvl="6" algn="ctr" rtl="0">
              <a:spcBef>
                <a:spcPts val="0"/>
              </a:spcBef>
              <a:spcAft>
                <a:spcPts val="0"/>
              </a:spcAft>
              <a:buNone/>
              <a:defRPr sz="6000">
                <a:latin typeface="Titillium Web SemiBold"/>
                <a:ea typeface="Titillium Web SemiBold"/>
                <a:cs typeface="Titillium Web SemiBold"/>
                <a:sym typeface="Titillium Web SemiBold"/>
              </a:defRPr>
            </a:lvl7pPr>
            <a:lvl8pPr lvl="7" algn="ctr" rtl="0">
              <a:spcBef>
                <a:spcPts val="0"/>
              </a:spcBef>
              <a:spcAft>
                <a:spcPts val="0"/>
              </a:spcAft>
              <a:buNone/>
              <a:defRPr sz="6000">
                <a:latin typeface="Titillium Web SemiBold"/>
                <a:ea typeface="Titillium Web SemiBold"/>
                <a:cs typeface="Titillium Web SemiBold"/>
                <a:sym typeface="Titillium Web SemiBold"/>
              </a:defRPr>
            </a:lvl8pPr>
            <a:lvl9pPr lvl="8" algn="ctr" rtl="0">
              <a:spcBef>
                <a:spcPts val="0"/>
              </a:spcBef>
              <a:spcAft>
                <a:spcPts val="0"/>
              </a:spcAft>
              <a:buNone/>
              <a:defRPr sz="6000">
                <a:latin typeface="Titillium Web SemiBold"/>
                <a:ea typeface="Titillium Web SemiBold"/>
                <a:cs typeface="Titillium Web SemiBold"/>
                <a:sym typeface="Titillium Web SemiBol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_1">
    <p:bg>
      <p:bgPr>
        <a:blipFill>
          <a:blip r:embed="rId2">
            <a:alphaModFix/>
          </a:blip>
          <a:stretch>
            <a:fillRect/>
          </a:stretch>
        </a:blipFill>
        <a:effectLst/>
      </p:bgPr>
    </p:bg>
    <p:spTree>
      <p:nvGrpSpPr>
        <p:cNvPr id="1" name="Shape 81"/>
        <p:cNvGrpSpPr/>
        <p:nvPr/>
      </p:nvGrpSpPr>
      <p:grpSpPr>
        <a:xfrm>
          <a:off x="0" y="0"/>
          <a:ext cx="0" cy="0"/>
          <a:chOff x="0" y="0"/>
          <a:chExt cx="0" cy="0"/>
        </a:xfrm>
      </p:grpSpPr>
      <p:grpSp>
        <p:nvGrpSpPr>
          <p:cNvPr id="82" name="Google Shape;82;p11"/>
          <p:cNvGrpSpPr/>
          <p:nvPr/>
        </p:nvGrpSpPr>
        <p:grpSpPr>
          <a:xfrm>
            <a:off x="5554350" y="923949"/>
            <a:ext cx="1083300" cy="1083300"/>
            <a:chOff x="5544362" y="1609749"/>
            <a:chExt cx="1083300" cy="1083300"/>
          </a:xfrm>
        </p:grpSpPr>
        <p:sp>
          <p:nvSpPr>
            <p:cNvPr id="83" name="Google Shape;83;p11"/>
            <p:cNvSpPr/>
            <p:nvPr/>
          </p:nvSpPr>
          <p:spPr>
            <a:xfrm>
              <a:off x="5544362" y="1609749"/>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 name="Google Shape;84;p11"/>
            <p:cNvPicPr preferRelativeResize="0"/>
            <p:nvPr/>
          </p:nvPicPr>
          <p:blipFill>
            <a:blip r:embed="rId3">
              <a:alphaModFix/>
            </a:blip>
            <a:stretch>
              <a:fillRect/>
            </a:stretch>
          </p:blipFill>
          <p:spPr>
            <a:xfrm>
              <a:off x="5544362" y="1609749"/>
              <a:ext cx="1083300" cy="1083300"/>
            </a:xfrm>
            <a:prstGeom prst="rect">
              <a:avLst/>
            </a:prstGeom>
            <a:noFill/>
            <a:ln>
              <a:noFill/>
            </a:ln>
          </p:spPr>
        </p:pic>
      </p:grpSp>
      <p:sp>
        <p:nvSpPr>
          <p:cNvPr id="85" name="Google Shape;85;p11"/>
          <p:cNvSpPr txBox="1">
            <a:spLocks noGrp="1"/>
          </p:cNvSpPr>
          <p:nvPr>
            <p:ph type="subTitle" idx="1"/>
          </p:nvPr>
        </p:nvSpPr>
        <p:spPr>
          <a:xfrm>
            <a:off x="1830450" y="2427300"/>
            <a:ext cx="8531100" cy="2301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600">
                <a:solidFill>
                  <a:schemeClr val="accent5"/>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 you">
  <p:cSld name="CUSTOM_2">
    <p:bg>
      <p:bgPr>
        <a:blipFill>
          <a:blip r:embed="rId2">
            <a:alphaModFix/>
          </a:blip>
          <a:stretch>
            <a:fillRect/>
          </a:stretch>
        </a:blipFill>
        <a:effectLst/>
      </p:bgPr>
    </p:bg>
    <p:spTree>
      <p:nvGrpSpPr>
        <p:cNvPr id="1" name="Shape 86"/>
        <p:cNvGrpSpPr/>
        <p:nvPr/>
      </p:nvGrpSpPr>
      <p:grpSpPr>
        <a:xfrm>
          <a:off x="0" y="0"/>
          <a:ext cx="0" cy="0"/>
          <a:chOff x="0" y="0"/>
          <a:chExt cx="0" cy="0"/>
        </a:xfrm>
      </p:grpSpPr>
      <p:pic>
        <p:nvPicPr>
          <p:cNvPr id="87" name="Google Shape;87;p12"/>
          <p:cNvPicPr preferRelativeResize="0"/>
          <p:nvPr/>
        </p:nvPicPr>
        <p:blipFill rotWithShape="1">
          <a:blip r:embed="rId3">
            <a:alphaModFix/>
          </a:blip>
          <a:srcRect/>
          <a:stretch/>
        </p:blipFill>
        <p:spPr>
          <a:xfrm>
            <a:off x="463951" y="322322"/>
            <a:ext cx="2557041" cy="596643"/>
          </a:xfrm>
          <a:prstGeom prst="rect">
            <a:avLst/>
          </a:prstGeom>
          <a:noFill/>
          <a:ln>
            <a:noFill/>
          </a:ln>
        </p:spPr>
      </p:pic>
      <p:sp>
        <p:nvSpPr>
          <p:cNvPr id="88" name="Google Shape;88;p12"/>
          <p:cNvSpPr txBox="1">
            <a:spLocks noGrp="1"/>
          </p:cNvSpPr>
          <p:nvPr>
            <p:ph type="title"/>
          </p:nvPr>
        </p:nvSpPr>
        <p:spPr>
          <a:xfrm>
            <a:off x="1172400" y="2649150"/>
            <a:ext cx="9847200" cy="89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6000">
                <a:solidFill>
                  <a:schemeClr val="accent5"/>
                </a:solidFill>
                <a:latin typeface="Titillium Web SemiBold"/>
                <a:ea typeface="Titillium Web SemiBold"/>
                <a:cs typeface="Titillium Web SemiBold"/>
                <a:sym typeface="Titillium Web SemiBold"/>
              </a:defRPr>
            </a:lvl1pPr>
            <a:lvl2pPr lvl="1" algn="ctr" rtl="0">
              <a:spcBef>
                <a:spcPts val="0"/>
              </a:spcBef>
              <a:spcAft>
                <a:spcPts val="0"/>
              </a:spcAft>
              <a:buNone/>
              <a:defRPr sz="3600" b="1"/>
            </a:lvl2pPr>
            <a:lvl3pPr lvl="2" algn="ctr" rtl="0">
              <a:spcBef>
                <a:spcPts val="0"/>
              </a:spcBef>
              <a:spcAft>
                <a:spcPts val="0"/>
              </a:spcAft>
              <a:buNone/>
              <a:defRPr sz="3600" b="1"/>
            </a:lvl3pPr>
            <a:lvl4pPr lvl="3" algn="ctr" rtl="0">
              <a:spcBef>
                <a:spcPts val="0"/>
              </a:spcBef>
              <a:spcAft>
                <a:spcPts val="0"/>
              </a:spcAft>
              <a:buNone/>
              <a:defRPr sz="3600" b="1"/>
            </a:lvl4pPr>
            <a:lvl5pPr lvl="4" algn="ctr" rtl="0">
              <a:spcBef>
                <a:spcPts val="0"/>
              </a:spcBef>
              <a:spcAft>
                <a:spcPts val="0"/>
              </a:spcAft>
              <a:buNone/>
              <a:defRPr sz="3600" b="1"/>
            </a:lvl5pPr>
            <a:lvl6pPr lvl="5" algn="ctr" rtl="0">
              <a:spcBef>
                <a:spcPts val="0"/>
              </a:spcBef>
              <a:spcAft>
                <a:spcPts val="0"/>
              </a:spcAft>
              <a:buNone/>
              <a:defRPr sz="3600" b="1"/>
            </a:lvl6pPr>
            <a:lvl7pPr lvl="6" algn="ctr" rtl="0">
              <a:spcBef>
                <a:spcPts val="0"/>
              </a:spcBef>
              <a:spcAft>
                <a:spcPts val="0"/>
              </a:spcAft>
              <a:buNone/>
              <a:defRPr sz="3600" b="1"/>
            </a:lvl7pPr>
            <a:lvl8pPr lvl="7" algn="ctr" rtl="0">
              <a:spcBef>
                <a:spcPts val="0"/>
              </a:spcBef>
              <a:spcAft>
                <a:spcPts val="0"/>
              </a:spcAft>
              <a:buNone/>
              <a:defRPr sz="3600" b="1"/>
            </a:lvl8pPr>
            <a:lvl9pPr lvl="8" algn="ctr" rtl="0">
              <a:spcBef>
                <a:spcPts val="0"/>
              </a:spcBef>
              <a:spcAft>
                <a:spcPts val="0"/>
              </a:spcAft>
              <a:buNone/>
              <a:defRPr sz="3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1">
  <p:cSld name="TITLE_1_1_1">
    <p:spTree>
      <p:nvGrpSpPr>
        <p:cNvPr id="1" name="Shape 89"/>
        <p:cNvGrpSpPr/>
        <p:nvPr/>
      </p:nvGrpSpPr>
      <p:grpSpPr>
        <a:xfrm>
          <a:off x="0" y="0"/>
          <a:ext cx="0" cy="0"/>
          <a:chOff x="0" y="0"/>
          <a:chExt cx="0" cy="0"/>
        </a:xfrm>
      </p:grpSpPr>
      <p:sp>
        <p:nvSpPr>
          <p:cNvPr id="90" name="Google Shape;90;p13"/>
          <p:cNvSpPr txBox="1">
            <a:spLocks noGrp="1"/>
          </p:cNvSpPr>
          <p:nvPr>
            <p:ph type="ctrTitle"/>
          </p:nvPr>
        </p:nvSpPr>
        <p:spPr>
          <a:xfrm>
            <a:off x="837750" y="268075"/>
            <a:ext cx="10516500" cy="9012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91" name="Google Shape;91;p13"/>
          <p:cNvSpPr/>
          <p:nvPr/>
        </p:nvSpPr>
        <p:spPr>
          <a:xfrm>
            <a:off x="5255588" y="1015437"/>
            <a:ext cx="16353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b="0" i="0" u="none" strike="noStrike" cap="none">
              <a:solidFill>
                <a:srgbClr val="FFFFFF"/>
              </a:solidFill>
              <a:latin typeface="Calibri"/>
              <a:ea typeface="Calibri"/>
              <a:cs typeface="Calibri"/>
              <a:sym typeface="Calibri"/>
            </a:endParaRPr>
          </a:p>
        </p:txBody>
      </p:sp>
      <p:cxnSp>
        <p:nvCxnSpPr>
          <p:cNvPr id="92" name="Google Shape;92;p13"/>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93" name="Google Shape;93;p13"/>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100"/>
              <a:buFont typeface="Calibri"/>
              <a:buNone/>
            </a:pPr>
            <a:endParaRPr sz="1100" b="0" i="0" u="none" strike="noStrike" cap="none">
              <a:solidFill>
                <a:srgbClr val="FFFFFF"/>
              </a:solidFill>
              <a:latin typeface="Calibri"/>
              <a:ea typeface="Calibri"/>
              <a:cs typeface="Calibri"/>
              <a:sym typeface="Calibri"/>
            </a:endParaRPr>
          </a:p>
        </p:txBody>
      </p:sp>
      <p:pic>
        <p:nvPicPr>
          <p:cNvPr id="94" name="Google Shape;94;p13"/>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95" name="Google Shape;95;p13"/>
          <p:cNvSpPr txBox="1"/>
          <p:nvPr/>
        </p:nvSpPr>
        <p:spPr>
          <a:xfrm>
            <a:off x="8893690" y="6223129"/>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8"/>
        <p:cNvGrpSpPr/>
        <p:nvPr/>
      </p:nvGrpSpPr>
      <p:grpSpPr>
        <a:xfrm>
          <a:off x="0" y="0"/>
          <a:ext cx="0" cy="0"/>
          <a:chOff x="0" y="0"/>
          <a:chExt cx="0" cy="0"/>
        </a:xfrm>
      </p:grpSpPr>
      <p:pic>
        <p:nvPicPr>
          <p:cNvPr id="99" name="Google Shape;99;p15"/>
          <p:cNvPicPr preferRelativeResize="0"/>
          <p:nvPr/>
        </p:nvPicPr>
        <p:blipFill rotWithShape="1">
          <a:blip r:embed="rId3">
            <a:alphaModFix/>
          </a:blip>
          <a:srcRect/>
          <a:stretch/>
        </p:blipFill>
        <p:spPr>
          <a:xfrm>
            <a:off x="463951" y="322322"/>
            <a:ext cx="2557041" cy="596643"/>
          </a:xfrm>
          <a:prstGeom prst="rect">
            <a:avLst/>
          </a:prstGeom>
          <a:noFill/>
          <a:ln>
            <a:noFill/>
          </a:ln>
        </p:spPr>
      </p:pic>
      <p:sp>
        <p:nvSpPr>
          <p:cNvPr id="100" name="Google Shape;100;p15"/>
          <p:cNvSpPr txBox="1">
            <a:spLocks noGrp="1"/>
          </p:cNvSpPr>
          <p:nvPr>
            <p:ph type="title"/>
          </p:nvPr>
        </p:nvSpPr>
        <p:spPr>
          <a:xfrm>
            <a:off x="1172400" y="2649150"/>
            <a:ext cx="9847200" cy="89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6000">
                <a:solidFill>
                  <a:schemeClr val="accent5"/>
                </a:solidFill>
                <a:latin typeface="Titillium Web SemiBold"/>
                <a:ea typeface="Titillium Web SemiBold"/>
                <a:cs typeface="Titillium Web SemiBold"/>
                <a:sym typeface="Titillium Web SemiBold"/>
              </a:defRPr>
            </a:lvl1pPr>
            <a:lvl2pPr lvl="1" algn="ctr" rtl="0">
              <a:spcBef>
                <a:spcPts val="0"/>
              </a:spcBef>
              <a:spcAft>
                <a:spcPts val="0"/>
              </a:spcAft>
              <a:buNone/>
              <a:defRPr sz="6000">
                <a:latin typeface="Titillium Web SemiBold"/>
                <a:ea typeface="Titillium Web SemiBold"/>
                <a:cs typeface="Titillium Web SemiBold"/>
                <a:sym typeface="Titillium Web SemiBold"/>
              </a:defRPr>
            </a:lvl2pPr>
            <a:lvl3pPr lvl="2" algn="ctr" rtl="0">
              <a:spcBef>
                <a:spcPts val="0"/>
              </a:spcBef>
              <a:spcAft>
                <a:spcPts val="0"/>
              </a:spcAft>
              <a:buNone/>
              <a:defRPr sz="6000">
                <a:latin typeface="Titillium Web SemiBold"/>
                <a:ea typeface="Titillium Web SemiBold"/>
                <a:cs typeface="Titillium Web SemiBold"/>
                <a:sym typeface="Titillium Web SemiBold"/>
              </a:defRPr>
            </a:lvl3pPr>
            <a:lvl4pPr lvl="3" algn="ctr" rtl="0">
              <a:spcBef>
                <a:spcPts val="0"/>
              </a:spcBef>
              <a:spcAft>
                <a:spcPts val="0"/>
              </a:spcAft>
              <a:buNone/>
              <a:defRPr sz="6000">
                <a:latin typeface="Titillium Web SemiBold"/>
                <a:ea typeface="Titillium Web SemiBold"/>
                <a:cs typeface="Titillium Web SemiBold"/>
                <a:sym typeface="Titillium Web SemiBold"/>
              </a:defRPr>
            </a:lvl4pPr>
            <a:lvl5pPr lvl="4" algn="ctr" rtl="0">
              <a:spcBef>
                <a:spcPts val="0"/>
              </a:spcBef>
              <a:spcAft>
                <a:spcPts val="0"/>
              </a:spcAft>
              <a:buNone/>
              <a:defRPr sz="6000">
                <a:latin typeface="Titillium Web SemiBold"/>
                <a:ea typeface="Titillium Web SemiBold"/>
                <a:cs typeface="Titillium Web SemiBold"/>
                <a:sym typeface="Titillium Web SemiBold"/>
              </a:defRPr>
            </a:lvl5pPr>
            <a:lvl6pPr lvl="5" algn="ctr" rtl="0">
              <a:spcBef>
                <a:spcPts val="0"/>
              </a:spcBef>
              <a:spcAft>
                <a:spcPts val="0"/>
              </a:spcAft>
              <a:buNone/>
              <a:defRPr sz="6000">
                <a:latin typeface="Titillium Web SemiBold"/>
                <a:ea typeface="Titillium Web SemiBold"/>
                <a:cs typeface="Titillium Web SemiBold"/>
                <a:sym typeface="Titillium Web SemiBold"/>
              </a:defRPr>
            </a:lvl6pPr>
            <a:lvl7pPr lvl="6" algn="ctr" rtl="0">
              <a:spcBef>
                <a:spcPts val="0"/>
              </a:spcBef>
              <a:spcAft>
                <a:spcPts val="0"/>
              </a:spcAft>
              <a:buNone/>
              <a:defRPr sz="6000">
                <a:latin typeface="Titillium Web SemiBold"/>
                <a:ea typeface="Titillium Web SemiBold"/>
                <a:cs typeface="Titillium Web SemiBold"/>
                <a:sym typeface="Titillium Web SemiBold"/>
              </a:defRPr>
            </a:lvl7pPr>
            <a:lvl8pPr lvl="7" algn="ctr" rtl="0">
              <a:spcBef>
                <a:spcPts val="0"/>
              </a:spcBef>
              <a:spcAft>
                <a:spcPts val="0"/>
              </a:spcAft>
              <a:buNone/>
              <a:defRPr sz="6000">
                <a:latin typeface="Titillium Web SemiBold"/>
                <a:ea typeface="Titillium Web SemiBold"/>
                <a:cs typeface="Titillium Web SemiBold"/>
                <a:sym typeface="Titillium Web SemiBold"/>
              </a:defRPr>
            </a:lvl8pPr>
            <a:lvl9pPr lvl="8" algn="ctr" rtl="0">
              <a:spcBef>
                <a:spcPts val="0"/>
              </a:spcBef>
              <a:spcAft>
                <a:spcPts val="0"/>
              </a:spcAft>
              <a:buNone/>
              <a:defRPr sz="6000">
                <a:latin typeface="Titillium Web SemiBold"/>
                <a:ea typeface="Titillium Web SemiBold"/>
                <a:cs typeface="Titillium Web SemiBold"/>
                <a:sym typeface="Titillium Web SemiBol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p:cSld name="TITLE_2">
    <p:spTree>
      <p:nvGrpSpPr>
        <p:cNvPr id="1" name="Shape 101"/>
        <p:cNvGrpSpPr/>
        <p:nvPr/>
      </p:nvGrpSpPr>
      <p:grpSpPr>
        <a:xfrm>
          <a:off x="0" y="0"/>
          <a:ext cx="0" cy="0"/>
          <a:chOff x="0" y="0"/>
          <a:chExt cx="0" cy="0"/>
        </a:xfrm>
      </p:grpSpPr>
      <p:sp>
        <p:nvSpPr>
          <p:cNvPr id="102" name="Google Shape;102;p16"/>
          <p:cNvSpPr/>
          <p:nvPr/>
        </p:nvSpPr>
        <p:spPr>
          <a:xfrm>
            <a:off x="2107650" y="1021500"/>
            <a:ext cx="7976700" cy="4815000"/>
          </a:xfrm>
          <a:prstGeom prst="rect">
            <a:avLst/>
          </a:prstGeom>
          <a:gradFill>
            <a:gsLst>
              <a:gs pos="0">
                <a:srgbClr val="59D2DB"/>
              </a:gs>
              <a:gs pos="100000">
                <a:srgbClr val="0079C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a:off x="5462550" y="1948200"/>
            <a:ext cx="1266900" cy="126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txBox="1">
            <a:spLocks noGrp="1"/>
          </p:cNvSpPr>
          <p:nvPr>
            <p:ph type="title"/>
          </p:nvPr>
        </p:nvSpPr>
        <p:spPr>
          <a:xfrm>
            <a:off x="2477425" y="3535250"/>
            <a:ext cx="7389900" cy="1189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4800">
                <a:solidFill>
                  <a:schemeClr val="accent5"/>
                </a:solidFill>
                <a:latin typeface="Titillium Web"/>
                <a:ea typeface="Titillium Web"/>
                <a:cs typeface="Titillium Web"/>
                <a:sym typeface="Titillium Web"/>
              </a:defRPr>
            </a:lvl1pPr>
            <a:lvl2pPr lvl="1" algn="ctr" rtl="0">
              <a:spcBef>
                <a:spcPts val="0"/>
              </a:spcBef>
              <a:spcAft>
                <a:spcPts val="0"/>
              </a:spcAft>
              <a:buNone/>
              <a:defRPr sz="4800">
                <a:latin typeface="Titillium Web"/>
                <a:ea typeface="Titillium Web"/>
                <a:cs typeface="Titillium Web"/>
                <a:sym typeface="Titillium Web"/>
              </a:defRPr>
            </a:lvl2pPr>
            <a:lvl3pPr lvl="2" algn="ctr" rtl="0">
              <a:spcBef>
                <a:spcPts val="0"/>
              </a:spcBef>
              <a:spcAft>
                <a:spcPts val="0"/>
              </a:spcAft>
              <a:buNone/>
              <a:defRPr sz="4800">
                <a:latin typeface="Titillium Web"/>
                <a:ea typeface="Titillium Web"/>
                <a:cs typeface="Titillium Web"/>
                <a:sym typeface="Titillium Web"/>
              </a:defRPr>
            </a:lvl3pPr>
            <a:lvl4pPr lvl="3" algn="ctr" rtl="0">
              <a:spcBef>
                <a:spcPts val="0"/>
              </a:spcBef>
              <a:spcAft>
                <a:spcPts val="0"/>
              </a:spcAft>
              <a:buNone/>
              <a:defRPr sz="4800">
                <a:latin typeface="Titillium Web"/>
                <a:ea typeface="Titillium Web"/>
                <a:cs typeface="Titillium Web"/>
                <a:sym typeface="Titillium Web"/>
              </a:defRPr>
            </a:lvl4pPr>
            <a:lvl5pPr lvl="4" algn="ctr" rtl="0">
              <a:spcBef>
                <a:spcPts val="0"/>
              </a:spcBef>
              <a:spcAft>
                <a:spcPts val="0"/>
              </a:spcAft>
              <a:buNone/>
              <a:defRPr sz="4800">
                <a:latin typeface="Titillium Web"/>
                <a:ea typeface="Titillium Web"/>
                <a:cs typeface="Titillium Web"/>
                <a:sym typeface="Titillium Web"/>
              </a:defRPr>
            </a:lvl5pPr>
            <a:lvl6pPr lvl="5" algn="ctr" rtl="0">
              <a:spcBef>
                <a:spcPts val="0"/>
              </a:spcBef>
              <a:spcAft>
                <a:spcPts val="0"/>
              </a:spcAft>
              <a:buNone/>
              <a:defRPr sz="4800">
                <a:latin typeface="Titillium Web"/>
                <a:ea typeface="Titillium Web"/>
                <a:cs typeface="Titillium Web"/>
                <a:sym typeface="Titillium Web"/>
              </a:defRPr>
            </a:lvl6pPr>
            <a:lvl7pPr lvl="6" algn="ctr" rtl="0">
              <a:spcBef>
                <a:spcPts val="0"/>
              </a:spcBef>
              <a:spcAft>
                <a:spcPts val="0"/>
              </a:spcAft>
              <a:buNone/>
              <a:defRPr sz="4800">
                <a:latin typeface="Titillium Web"/>
                <a:ea typeface="Titillium Web"/>
                <a:cs typeface="Titillium Web"/>
                <a:sym typeface="Titillium Web"/>
              </a:defRPr>
            </a:lvl7pPr>
            <a:lvl8pPr lvl="7" algn="ctr" rtl="0">
              <a:spcBef>
                <a:spcPts val="0"/>
              </a:spcBef>
              <a:spcAft>
                <a:spcPts val="0"/>
              </a:spcAft>
              <a:buNone/>
              <a:defRPr sz="4800">
                <a:latin typeface="Titillium Web"/>
                <a:ea typeface="Titillium Web"/>
                <a:cs typeface="Titillium Web"/>
                <a:sym typeface="Titillium Web"/>
              </a:defRPr>
            </a:lvl8pPr>
            <a:lvl9pPr lvl="8" algn="ctr" rtl="0">
              <a:spcBef>
                <a:spcPts val="0"/>
              </a:spcBef>
              <a:spcAft>
                <a:spcPts val="0"/>
              </a:spcAft>
              <a:buNone/>
              <a:defRPr sz="4800">
                <a:latin typeface="Titillium Web"/>
                <a:ea typeface="Titillium Web"/>
                <a:cs typeface="Titillium Web"/>
                <a:sym typeface="Titillium Web"/>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p:cSld name="TITLE_1">
    <p:spTree>
      <p:nvGrpSpPr>
        <p:cNvPr id="1" name="Shape 105"/>
        <p:cNvGrpSpPr/>
        <p:nvPr/>
      </p:nvGrpSpPr>
      <p:grpSpPr>
        <a:xfrm>
          <a:off x="0" y="0"/>
          <a:ext cx="0" cy="0"/>
          <a:chOff x="0" y="0"/>
          <a:chExt cx="0" cy="0"/>
        </a:xfrm>
      </p:grpSpPr>
      <p:sp>
        <p:nvSpPr>
          <p:cNvPr id="106" name="Google Shape;106;p17"/>
          <p:cNvSpPr txBox="1">
            <a:spLocks noGrp="1"/>
          </p:cNvSpPr>
          <p:nvPr>
            <p:ph type="ctrTitle"/>
          </p:nvPr>
        </p:nvSpPr>
        <p:spPr>
          <a:xfrm>
            <a:off x="837750" y="268075"/>
            <a:ext cx="105165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07" name="Google Shape;107;p17"/>
          <p:cNvSpPr txBox="1">
            <a:spLocks noGrp="1"/>
          </p:cNvSpPr>
          <p:nvPr>
            <p:ph type="subTitle" idx="1"/>
          </p:nvPr>
        </p:nvSpPr>
        <p:spPr>
          <a:xfrm>
            <a:off x="588650" y="1414212"/>
            <a:ext cx="110430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08" name="Google Shape;108;p17"/>
          <p:cNvSpPr txBox="1">
            <a:spLocks noGrp="1"/>
          </p:cNvSpPr>
          <p:nvPr>
            <p:ph type="body" idx="2"/>
          </p:nvPr>
        </p:nvSpPr>
        <p:spPr>
          <a:xfrm>
            <a:off x="756825" y="1994428"/>
            <a:ext cx="10734600" cy="39249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09" name="Google Shape;109;p17"/>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10" name="Google Shape;110;p17"/>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11" name="Google Shape;111;p17"/>
          <p:cNvSpPr/>
          <p:nvPr/>
        </p:nvSpPr>
        <p:spPr>
          <a:xfrm>
            <a:off x="11294530"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sp>
        <p:nvSpPr>
          <p:cNvPr id="112" name="Google Shape;112;p17"/>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pic>
        <p:nvPicPr>
          <p:cNvPr id="113" name="Google Shape;113;p17"/>
          <p:cNvPicPr preferRelativeResize="0"/>
          <p:nvPr/>
        </p:nvPicPr>
        <p:blipFill>
          <a:blip r:embed="rId2">
            <a:alphaModFix/>
          </a:blip>
          <a:stretch>
            <a:fillRect/>
          </a:stretch>
        </p:blipFill>
        <p:spPr>
          <a:xfrm>
            <a:off x="448575" y="6262049"/>
            <a:ext cx="1144425" cy="2658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lumns">
  <p:cSld name="TITLE_1_2">
    <p:spTree>
      <p:nvGrpSpPr>
        <p:cNvPr id="1" name="Shape 114"/>
        <p:cNvGrpSpPr/>
        <p:nvPr/>
      </p:nvGrpSpPr>
      <p:grpSpPr>
        <a:xfrm>
          <a:off x="0" y="0"/>
          <a:ext cx="0" cy="0"/>
          <a:chOff x="0" y="0"/>
          <a:chExt cx="0" cy="0"/>
        </a:xfrm>
      </p:grpSpPr>
      <p:sp>
        <p:nvSpPr>
          <p:cNvPr id="115" name="Google Shape;115;p18"/>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16" name="Google Shape;116;p18"/>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17" name="Google Shape;117;p18"/>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18" name="Google Shape;118;p18"/>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19" name="Google Shape;119;p18"/>
          <p:cNvSpPr txBox="1">
            <a:spLocks noGrp="1"/>
          </p:cNvSpPr>
          <p:nvPr>
            <p:ph type="ctrTitle"/>
          </p:nvPr>
        </p:nvSpPr>
        <p:spPr>
          <a:xfrm>
            <a:off x="831450" y="268075"/>
            <a:ext cx="105291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20" name="Google Shape;120;p18"/>
          <p:cNvSpPr txBox="1">
            <a:spLocks noGrp="1"/>
          </p:cNvSpPr>
          <p:nvPr>
            <p:ph type="subTitle" idx="1"/>
          </p:nvPr>
        </p:nvSpPr>
        <p:spPr>
          <a:xfrm>
            <a:off x="588650" y="1414200"/>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21" name="Google Shape;121;p18"/>
          <p:cNvSpPr txBox="1">
            <a:spLocks noGrp="1"/>
          </p:cNvSpPr>
          <p:nvPr>
            <p:ph type="body" idx="2"/>
          </p:nvPr>
        </p:nvSpPr>
        <p:spPr>
          <a:xfrm>
            <a:off x="669457" y="1994417"/>
            <a:ext cx="5157900" cy="392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22" name="Google Shape;122;p18"/>
          <p:cNvSpPr txBox="1">
            <a:spLocks noGrp="1"/>
          </p:cNvSpPr>
          <p:nvPr>
            <p:ph type="subTitle" idx="3"/>
          </p:nvPr>
        </p:nvSpPr>
        <p:spPr>
          <a:xfrm>
            <a:off x="6292300" y="1419924"/>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23" name="Google Shape;123;p18"/>
          <p:cNvSpPr txBox="1">
            <a:spLocks noGrp="1"/>
          </p:cNvSpPr>
          <p:nvPr>
            <p:ph type="body" idx="4"/>
          </p:nvPr>
        </p:nvSpPr>
        <p:spPr>
          <a:xfrm>
            <a:off x="6373107" y="2000142"/>
            <a:ext cx="5157900" cy="39249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24" name="Google Shape;124;p18"/>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and Image">
  <p:cSld name="TITLE_1_2_3">
    <p:spTree>
      <p:nvGrpSpPr>
        <p:cNvPr id="1" name="Shape 125"/>
        <p:cNvGrpSpPr/>
        <p:nvPr/>
      </p:nvGrpSpPr>
      <p:grpSpPr>
        <a:xfrm>
          <a:off x="0" y="0"/>
          <a:ext cx="0" cy="0"/>
          <a:chOff x="0" y="0"/>
          <a:chExt cx="0" cy="0"/>
        </a:xfrm>
      </p:grpSpPr>
      <p:sp>
        <p:nvSpPr>
          <p:cNvPr id="126" name="Google Shape;126;p19"/>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27" name="Google Shape;127;p19"/>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28" name="Google Shape;128;p19"/>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29" name="Google Shape;129;p19"/>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30" name="Google Shape;130;p19"/>
          <p:cNvSpPr txBox="1">
            <a:spLocks noGrp="1"/>
          </p:cNvSpPr>
          <p:nvPr>
            <p:ph type="ctrTitle"/>
          </p:nvPr>
        </p:nvSpPr>
        <p:spPr>
          <a:xfrm>
            <a:off x="844200" y="268075"/>
            <a:ext cx="105036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31" name="Google Shape;131;p19"/>
          <p:cNvSpPr txBox="1">
            <a:spLocks noGrp="1"/>
          </p:cNvSpPr>
          <p:nvPr>
            <p:ph type="subTitle" idx="1"/>
          </p:nvPr>
        </p:nvSpPr>
        <p:spPr>
          <a:xfrm>
            <a:off x="588650" y="1414200"/>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32" name="Google Shape;132;p19"/>
          <p:cNvSpPr txBox="1">
            <a:spLocks noGrp="1"/>
          </p:cNvSpPr>
          <p:nvPr>
            <p:ph type="body" idx="2"/>
          </p:nvPr>
        </p:nvSpPr>
        <p:spPr>
          <a:xfrm>
            <a:off x="669457" y="1994417"/>
            <a:ext cx="5157900" cy="392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33" name="Google Shape;133;p19"/>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p:cSld name="TITLE_1_2_2">
    <p:spTree>
      <p:nvGrpSpPr>
        <p:cNvPr id="1" name="Shape 134"/>
        <p:cNvGrpSpPr/>
        <p:nvPr/>
      </p:nvGrpSpPr>
      <p:grpSpPr>
        <a:xfrm>
          <a:off x="0" y="0"/>
          <a:ext cx="0" cy="0"/>
          <a:chOff x="0" y="0"/>
          <a:chExt cx="0" cy="0"/>
        </a:xfrm>
      </p:grpSpPr>
      <p:sp>
        <p:nvSpPr>
          <p:cNvPr id="135" name="Google Shape;135;p20"/>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36" name="Google Shape;136;p20"/>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37" name="Google Shape;137;p20"/>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38" name="Google Shape;138;p20"/>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39" name="Google Shape;139;p20"/>
          <p:cNvSpPr txBox="1">
            <a:spLocks noGrp="1"/>
          </p:cNvSpPr>
          <p:nvPr>
            <p:ph type="ctrTitle"/>
          </p:nvPr>
        </p:nvSpPr>
        <p:spPr>
          <a:xfrm>
            <a:off x="837750" y="268075"/>
            <a:ext cx="105165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40" name="Google Shape;140;p20"/>
          <p:cNvSpPr txBox="1">
            <a:spLocks noGrp="1"/>
          </p:cNvSpPr>
          <p:nvPr>
            <p:ph type="subTitle" idx="1"/>
          </p:nvPr>
        </p:nvSpPr>
        <p:spPr>
          <a:xfrm>
            <a:off x="588650"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41" name="Google Shape;141;p20"/>
          <p:cNvSpPr txBox="1">
            <a:spLocks noGrp="1"/>
          </p:cNvSpPr>
          <p:nvPr>
            <p:ph type="body" idx="2"/>
          </p:nvPr>
        </p:nvSpPr>
        <p:spPr>
          <a:xfrm>
            <a:off x="642052" y="1994422"/>
            <a:ext cx="3408900" cy="3924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142" name="Google Shape;142;p20"/>
          <p:cNvSpPr txBox="1">
            <a:spLocks noGrp="1"/>
          </p:cNvSpPr>
          <p:nvPr>
            <p:ph type="subTitle" idx="3"/>
          </p:nvPr>
        </p:nvSpPr>
        <p:spPr>
          <a:xfrm>
            <a:off x="4320822"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43" name="Google Shape;143;p20"/>
          <p:cNvSpPr txBox="1">
            <a:spLocks noGrp="1"/>
          </p:cNvSpPr>
          <p:nvPr>
            <p:ph type="body" idx="4"/>
          </p:nvPr>
        </p:nvSpPr>
        <p:spPr>
          <a:xfrm>
            <a:off x="4374224" y="1994422"/>
            <a:ext cx="3408900" cy="3924900"/>
          </a:xfrm>
          <a:prstGeom prst="rect">
            <a:avLst/>
          </a:prstGeom>
          <a:noFill/>
          <a:ln>
            <a:noFill/>
          </a:ln>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144" name="Google Shape;144;p20"/>
          <p:cNvSpPr txBox="1">
            <a:spLocks noGrp="1"/>
          </p:cNvSpPr>
          <p:nvPr>
            <p:ph type="subTitle" idx="5"/>
          </p:nvPr>
        </p:nvSpPr>
        <p:spPr>
          <a:xfrm>
            <a:off x="8052995"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45" name="Google Shape;145;p20"/>
          <p:cNvSpPr txBox="1">
            <a:spLocks noGrp="1"/>
          </p:cNvSpPr>
          <p:nvPr>
            <p:ph type="body" idx="6"/>
          </p:nvPr>
        </p:nvSpPr>
        <p:spPr>
          <a:xfrm>
            <a:off x="8106396" y="1994422"/>
            <a:ext cx="3408900" cy="3924900"/>
          </a:xfrm>
          <a:prstGeom prst="rect">
            <a:avLst/>
          </a:prstGeom>
          <a:noFill/>
          <a:ln>
            <a:noFill/>
          </a:ln>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146" name="Google Shape;146;p20"/>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Image and Content">
  <p:cSld name="TITLE_1_2_1">
    <p:spTree>
      <p:nvGrpSpPr>
        <p:cNvPr id="1" name="Shape 147"/>
        <p:cNvGrpSpPr/>
        <p:nvPr/>
      </p:nvGrpSpPr>
      <p:grpSpPr>
        <a:xfrm>
          <a:off x="0" y="0"/>
          <a:ext cx="0" cy="0"/>
          <a:chOff x="0" y="0"/>
          <a:chExt cx="0" cy="0"/>
        </a:xfrm>
      </p:grpSpPr>
      <p:sp>
        <p:nvSpPr>
          <p:cNvPr id="148" name="Google Shape;148;p21"/>
          <p:cNvSpPr txBox="1">
            <a:spLocks noGrp="1"/>
          </p:cNvSpPr>
          <p:nvPr>
            <p:ph type="ctrTitle"/>
          </p:nvPr>
        </p:nvSpPr>
        <p:spPr>
          <a:xfrm>
            <a:off x="837750" y="268075"/>
            <a:ext cx="10516500" cy="9204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49" name="Google Shape;149;p21"/>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50" name="Google Shape;150;p21"/>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51" name="Google Shape;151;p21"/>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52" name="Google Shape;152;p21"/>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53" name="Google Shape;153;p21"/>
          <p:cNvSpPr txBox="1">
            <a:spLocks noGrp="1"/>
          </p:cNvSpPr>
          <p:nvPr>
            <p:ph type="subTitle" idx="1"/>
          </p:nvPr>
        </p:nvSpPr>
        <p:spPr>
          <a:xfrm>
            <a:off x="6248475" y="1423750"/>
            <a:ext cx="53253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54" name="Google Shape;154;p21"/>
          <p:cNvSpPr txBox="1">
            <a:spLocks noGrp="1"/>
          </p:cNvSpPr>
          <p:nvPr>
            <p:ph type="body" idx="2"/>
          </p:nvPr>
        </p:nvSpPr>
        <p:spPr>
          <a:xfrm>
            <a:off x="6329575" y="1994322"/>
            <a:ext cx="5176500" cy="39918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55" name="Google Shape;155;p21"/>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p:cSld name="TITLE_2">
    <p:spTree>
      <p:nvGrpSpPr>
        <p:cNvPr id="1" name="Shape 10"/>
        <p:cNvGrpSpPr/>
        <p:nvPr/>
      </p:nvGrpSpPr>
      <p:grpSpPr>
        <a:xfrm>
          <a:off x="0" y="0"/>
          <a:ext cx="0" cy="0"/>
          <a:chOff x="0" y="0"/>
          <a:chExt cx="0" cy="0"/>
        </a:xfrm>
      </p:grpSpPr>
      <p:sp>
        <p:nvSpPr>
          <p:cNvPr id="11" name="Google Shape;11;p3"/>
          <p:cNvSpPr/>
          <p:nvPr/>
        </p:nvSpPr>
        <p:spPr>
          <a:xfrm>
            <a:off x="2107650" y="1021500"/>
            <a:ext cx="7976700" cy="4815000"/>
          </a:xfrm>
          <a:prstGeom prst="rect">
            <a:avLst/>
          </a:prstGeom>
          <a:gradFill>
            <a:gsLst>
              <a:gs pos="0">
                <a:srgbClr val="59D2DB"/>
              </a:gs>
              <a:gs pos="100000">
                <a:srgbClr val="0079C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3"/>
          <p:cNvSpPr/>
          <p:nvPr/>
        </p:nvSpPr>
        <p:spPr>
          <a:xfrm>
            <a:off x="5462550" y="1948200"/>
            <a:ext cx="1266900" cy="126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3"/>
          <p:cNvSpPr txBox="1">
            <a:spLocks noGrp="1"/>
          </p:cNvSpPr>
          <p:nvPr>
            <p:ph type="title"/>
          </p:nvPr>
        </p:nvSpPr>
        <p:spPr>
          <a:xfrm>
            <a:off x="2477425" y="3535250"/>
            <a:ext cx="7389900" cy="11898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4800">
                <a:solidFill>
                  <a:schemeClr val="accent5"/>
                </a:solidFill>
                <a:latin typeface="Titillium Web"/>
                <a:ea typeface="Titillium Web"/>
                <a:cs typeface="Titillium Web"/>
                <a:sym typeface="Titillium Web"/>
              </a:defRPr>
            </a:lvl1pPr>
            <a:lvl2pPr lvl="1" algn="ctr">
              <a:spcBef>
                <a:spcPts val="0"/>
              </a:spcBef>
              <a:spcAft>
                <a:spcPts val="0"/>
              </a:spcAft>
              <a:buNone/>
              <a:defRPr sz="4800">
                <a:latin typeface="Titillium Web"/>
                <a:ea typeface="Titillium Web"/>
                <a:cs typeface="Titillium Web"/>
                <a:sym typeface="Titillium Web"/>
              </a:defRPr>
            </a:lvl2pPr>
            <a:lvl3pPr lvl="2" algn="ctr">
              <a:spcBef>
                <a:spcPts val="0"/>
              </a:spcBef>
              <a:spcAft>
                <a:spcPts val="0"/>
              </a:spcAft>
              <a:buNone/>
              <a:defRPr sz="4800">
                <a:latin typeface="Titillium Web"/>
                <a:ea typeface="Titillium Web"/>
                <a:cs typeface="Titillium Web"/>
                <a:sym typeface="Titillium Web"/>
              </a:defRPr>
            </a:lvl3pPr>
            <a:lvl4pPr lvl="3" algn="ctr">
              <a:spcBef>
                <a:spcPts val="0"/>
              </a:spcBef>
              <a:spcAft>
                <a:spcPts val="0"/>
              </a:spcAft>
              <a:buNone/>
              <a:defRPr sz="4800">
                <a:latin typeface="Titillium Web"/>
                <a:ea typeface="Titillium Web"/>
                <a:cs typeface="Titillium Web"/>
                <a:sym typeface="Titillium Web"/>
              </a:defRPr>
            </a:lvl4pPr>
            <a:lvl5pPr lvl="4" algn="ctr">
              <a:spcBef>
                <a:spcPts val="0"/>
              </a:spcBef>
              <a:spcAft>
                <a:spcPts val="0"/>
              </a:spcAft>
              <a:buNone/>
              <a:defRPr sz="4800">
                <a:latin typeface="Titillium Web"/>
                <a:ea typeface="Titillium Web"/>
                <a:cs typeface="Titillium Web"/>
                <a:sym typeface="Titillium Web"/>
              </a:defRPr>
            </a:lvl5pPr>
            <a:lvl6pPr lvl="5" algn="ctr">
              <a:spcBef>
                <a:spcPts val="0"/>
              </a:spcBef>
              <a:spcAft>
                <a:spcPts val="0"/>
              </a:spcAft>
              <a:buNone/>
              <a:defRPr sz="4800">
                <a:latin typeface="Titillium Web"/>
                <a:ea typeface="Titillium Web"/>
                <a:cs typeface="Titillium Web"/>
                <a:sym typeface="Titillium Web"/>
              </a:defRPr>
            </a:lvl6pPr>
            <a:lvl7pPr lvl="6" algn="ctr">
              <a:spcBef>
                <a:spcPts val="0"/>
              </a:spcBef>
              <a:spcAft>
                <a:spcPts val="0"/>
              </a:spcAft>
              <a:buNone/>
              <a:defRPr sz="4800">
                <a:latin typeface="Titillium Web"/>
                <a:ea typeface="Titillium Web"/>
                <a:cs typeface="Titillium Web"/>
                <a:sym typeface="Titillium Web"/>
              </a:defRPr>
            </a:lvl7pPr>
            <a:lvl8pPr lvl="7" algn="ctr">
              <a:spcBef>
                <a:spcPts val="0"/>
              </a:spcBef>
              <a:spcAft>
                <a:spcPts val="0"/>
              </a:spcAft>
              <a:buNone/>
              <a:defRPr sz="4800">
                <a:latin typeface="Titillium Web"/>
                <a:ea typeface="Titillium Web"/>
                <a:cs typeface="Titillium Web"/>
                <a:sym typeface="Titillium Web"/>
              </a:defRPr>
            </a:lvl8pPr>
            <a:lvl9pPr lvl="8" algn="ctr">
              <a:spcBef>
                <a:spcPts val="0"/>
              </a:spcBef>
              <a:spcAft>
                <a:spcPts val="0"/>
              </a:spcAft>
              <a:buNone/>
              <a:defRPr sz="4800">
                <a:latin typeface="Titillium Web"/>
                <a:ea typeface="Titillium Web"/>
                <a:cs typeface="Titillium Web"/>
                <a:sym typeface="Titillium Web"/>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wo Rows">
  <p:cSld name="TITLE_1_1">
    <p:spTree>
      <p:nvGrpSpPr>
        <p:cNvPr id="1" name="Shape 156"/>
        <p:cNvGrpSpPr/>
        <p:nvPr/>
      </p:nvGrpSpPr>
      <p:grpSpPr>
        <a:xfrm>
          <a:off x="0" y="0"/>
          <a:ext cx="0" cy="0"/>
          <a:chOff x="0" y="0"/>
          <a:chExt cx="0" cy="0"/>
        </a:xfrm>
      </p:grpSpPr>
      <p:sp>
        <p:nvSpPr>
          <p:cNvPr id="157" name="Google Shape;157;p22"/>
          <p:cNvSpPr txBox="1">
            <a:spLocks noGrp="1"/>
          </p:cNvSpPr>
          <p:nvPr>
            <p:ph type="ctrTitle"/>
          </p:nvPr>
        </p:nvSpPr>
        <p:spPr>
          <a:xfrm>
            <a:off x="844050" y="268075"/>
            <a:ext cx="10503900" cy="9012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58" name="Google Shape;158;p22"/>
          <p:cNvSpPr txBox="1">
            <a:spLocks noGrp="1"/>
          </p:cNvSpPr>
          <p:nvPr>
            <p:ph type="subTitle" idx="1"/>
          </p:nvPr>
        </p:nvSpPr>
        <p:spPr>
          <a:xfrm>
            <a:off x="588650" y="1423750"/>
            <a:ext cx="11043000" cy="2099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59" name="Google Shape;159;p22"/>
          <p:cNvSpPr txBox="1">
            <a:spLocks noGrp="1"/>
          </p:cNvSpPr>
          <p:nvPr>
            <p:ph type="subTitle" idx="2"/>
          </p:nvPr>
        </p:nvSpPr>
        <p:spPr>
          <a:xfrm>
            <a:off x="588650" y="3829375"/>
            <a:ext cx="11043000" cy="2099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60" name="Google Shape;160;p22"/>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61" name="Google Shape;161;p22"/>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62" name="Google Shape;162;p22"/>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63" name="Google Shape;163;p22"/>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64" name="Google Shape;164;p22"/>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CUSTOM_1">
    <p:spTree>
      <p:nvGrpSpPr>
        <p:cNvPr id="1" name="Shape 165"/>
        <p:cNvGrpSpPr/>
        <p:nvPr/>
      </p:nvGrpSpPr>
      <p:grpSpPr>
        <a:xfrm>
          <a:off x="0" y="0"/>
          <a:ext cx="0" cy="0"/>
          <a:chOff x="0" y="0"/>
          <a:chExt cx="0" cy="0"/>
        </a:xfrm>
      </p:grpSpPr>
      <p:sp>
        <p:nvSpPr>
          <p:cNvPr id="166" name="Google Shape;166;p23"/>
          <p:cNvSpPr txBox="1">
            <a:spLocks noGrp="1"/>
          </p:cNvSpPr>
          <p:nvPr>
            <p:ph type="ctrTitle"/>
          </p:nvPr>
        </p:nvSpPr>
        <p:spPr>
          <a:xfrm>
            <a:off x="850500" y="268075"/>
            <a:ext cx="10491000" cy="9012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67" name="Google Shape;167;p23"/>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68" name="Google Shape;168;p23"/>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169" name="Google Shape;169;p23"/>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170" name="Google Shape;170;p23"/>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171" name="Google Shape;171;p23"/>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CUSTOM_1_1">
    <p:bg>
      <p:bgPr>
        <a:blipFill>
          <a:blip r:embed="rId2">
            <a:alphaModFix/>
          </a:blip>
          <a:stretch>
            <a:fillRect/>
          </a:stretch>
        </a:blipFill>
        <a:effectLst/>
      </p:bgPr>
    </p:bg>
    <p:spTree>
      <p:nvGrpSpPr>
        <p:cNvPr id="1" name="Shape 172"/>
        <p:cNvGrpSpPr/>
        <p:nvPr/>
      </p:nvGrpSpPr>
      <p:grpSpPr>
        <a:xfrm>
          <a:off x="0" y="0"/>
          <a:ext cx="0" cy="0"/>
          <a:chOff x="0" y="0"/>
          <a:chExt cx="0" cy="0"/>
        </a:xfrm>
      </p:grpSpPr>
      <p:grpSp>
        <p:nvGrpSpPr>
          <p:cNvPr id="173" name="Google Shape;173;p24"/>
          <p:cNvGrpSpPr/>
          <p:nvPr/>
        </p:nvGrpSpPr>
        <p:grpSpPr>
          <a:xfrm>
            <a:off x="5554350" y="923949"/>
            <a:ext cx="1083300" cy="1083300"/>
            <a:chOff x="5544362" y="1609749"/>
            <a:chExt cx="1083300" cy="1083300"/>
          </a:xfrm>
        </p:grpSpPr>
        <p:sp>
          <p:nvSpPr>
            <p:cNvPr id="174" name="Google Shape;174;p24"/>
            <p:cNvSpPr/>
            <p:nvPr/>
          </p:nvSpPr>
          <p:spPr>
            <a:xfrm>
              <a:off x="5544362" y="1609749"/>
              <a:ext cx="1083300" cy="1083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 name="Google Shape;175;p24"/>
            <p:cNvPicPr preferRelativeResize="0"/>
            <p:nvPr/>
          </p:nvPicPr>
          <p:blipFill>
            <a:blip r:embed="rId3">
              <a:alphaModFix/>
            </a:blip>
            <a:stretch>
              <a:fillRect/>
            </a:stretch>
          </p:blipFill>
          <p:spPr>
            <a:xfrm>
              <a:off x="5544362" y="1609749"/>
              <a:ext cx="1083300" cy="1083300"/>
            </a:xfrm>
            <a:prstGeom prst="rect">
              <a:avLst/>
            </a:prstGeom>
            <a:noFill/>
            <a:ln>
              <a:noFill/>
            </a:ln>
          </p:spPr>
        </p:pic>
      </p:grpSp>
      <p:sp>
        <p:nvSpPr>
          <p:cNvPr id="176" name="Google Shape;176;p24"/>
          <p:cNvSpPr txBox="1">
            <a:spLocks noGrp="1"/>
          </p:cNvSpPr>
          <p:nvPr>
            <p:ph type="subTitle" idx="1"/>
          </p:nvPr>
        </p:nvSpPr>
        <p:spPr>
          <a:xfrm>
            <a:off x="1830450" y="2427300"/>
            <a:ext cx="8531100" cy="2301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600">
                <a:solidFill>
                  <a:schemeClr val="accent5"/>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 you">
  <p:cSld name="CUSTOM_2">
    <p:bg>
      <p:bgPr>
        <a:blipFill>
          <a:blip r:embed="rId2">
            <a:alphaModFix/>
          </a:blip>
          <a:stretch>
            <a:fillRect/>
          </a:stretch>
        </a:blipFill>
        <a:effectLst/>
      </p:bgPr>
    </p:bg>
    <p:spTree>
      <p:nvGrpSpPr>
        <p:cNvPr id="1" name="Shape 177"/>
        <p:cNvGrpSpPr/>
        <p:nvPr/>
      </p:nvGrpSpPr>
      <p:grpSpPr>
        <a:xfrm>
          <a:off x="0" y="0"/>
          <a:ext cx="0" cy="0"/>
          <a:chOff x="0" y="0"/>
          <a:chExt cx="0" cy="0"/>
        </a:xfrm>
      </p:grpSpPr>
      <p:pic>
        <p:nvPicPr>
          <p:cNvPr id="178" name="Google Shape;178;p25"/>
          <p:cNvPicPr preferRelativeResize="0"/>
          <p:nvPr/>
        </p:nvPicPr>
        <p:blipFill rotWithShape="1">
          <a:blip r:embed="rId3">
            <a:alphaModFix/>
          </a:blip>
          <a:srcRect/>
          <a:stretch/>
        </p:blipFill>
        <p:spPr>
          <a:xfrm>
            <a:off x="463951" y="322322"/>
            <a:ext cx="2557041" cy="596643"/>
          </a:xfrm>
          <a:prstGeom prst="rect">
            <a:avLst/>
          </a:prstGeom>
          <a:noFill/>
          <a:ln>
            <a:noFill/>
          </a:ln>
        </p:spPr>
      </p:pic>
      <p:sp>
        <p:nvSpPr>
          <p:cNvPr id="179" name="Google Shape;179;p25"/>
          <p:cNvSpPr txBox="1">
            <a:spLocks noGrp="1"/>
          </p:cNvSpPr>
          <p:nvPr>
            <p:ph type="title"/>
          </p:nvPr>
        </p:nvSpPr>
        <p:spPr>
          <a:xfrm>
            <a:off x="1172400" y="2649150"/>
            <a:ext cx="9847200" cy="89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6000">
                <a:solidFill>
                  <a:schemeClr val="accent5"/>
                </a:solidFill>
                <a:latin typeface="Titillium Web SemiBold"/>
                <a:ea typeface="Titillium Web SemiBold"/>
                <a:cs typeface="Titillium Web SemiBold"/>
                <a:sym typeface="Titillium Web SemiBold"/>
              </a:defRPr>
            </a:lvl1pPr>
            <a:lvl2pPr lvl="1" algn="ctr" rtl="0">
              <a:spcBef>
                <a:spcPts val="0"/>
              </a:spcBef>
              <a:spcAft>
                <a:spcPts val="0"/>
              </a:spcAft>
              <a:buNone/>
              <a:defRPr sz="3600" b="1"/>
            </a:lvl2pPr>
            <a:lvl3pPr lvl="2" algn="ctr" rtl="0">
              <a:spcBef>
                <a:spcPts val="0"/>
              </a:spcBef>
              <a:spcAft>
                <a:spcPts val="0"/>
              </a:spcAft>
              <a:buNone/>
              <a:defRPr sz="3600" b="1"/>
            </a:lvl3pPr>
            <a:lvl4pPr lvl="3" algn="ctr" rtl="0">
              <a:spcBef>
                <a:spcPts val="0"/>
              </a:spcBef>
              <a:spcAft>
                <a:spcPts val="0"/>
              </a:spcAft>
              <a:buNone/>
              <a:defRPr sz="3600" b="1"/>
            </a:lvl4pPr>
            <a:lvl5pPr lvl="4" algn="ctr" rtl="0">
              <a:spcBef>
                <a:spcPts val="0"/>
              </a:spcBef>
              <a:spcAft>
                <a:spcPts val="0"/>
              </a:spcAft>
              <a:buNone/>
              <a:defRPr sz="3600" b="1"/>
            </a:lvl5pPr>
            <a:lvl6pPr lvl="5" algn="ctr" rtl="0">
              <a:spcBef>
                <a:spcPts val="0"/>
              </a:spcBef>
              <a:spcAft>
                <a:spcPts val="0"/>
              </a:spcAft>
              <a:buNone/>
              <a:defRPr sz="3600" b="1"/>
            </a:lvl6pPr>
            <a:lvl7pPr lvl="6" algn="ctr" rtl="0">
              <a:spcBef>
                <a:spcPts val="0"/>
              </a:spcBef>
              <a:spcAft>
                <a:spcPts val="0"/>
              </a:spcAft>
              <a:buNone/>
              <a:defRPr sz="3600" b="1"/>
            </a:lvl7pPr>
            <a:lvl8pPr lvl="7" algn="ctr" rtl="0">
              <a:spcBef>
                <a:spcPts val="0"/>
              </a:spcBef>
              <a:spcAft>
                <a:spcPts val="0"/>
              </a:spcAft>
              <a:buNone/>
              <a:defRPr sz="3600" b="1"/>
            </a:lvl8pPr>
            <a:lvl9pPr lvl="8" algn="ctr" rtl="0">
              <a:spcBef>
                <a:spcPts val="0"/>
              </a:spcBef>
              <a:spcAft>
                <a:spcPts val="0"/>
              </a:spcAft>
              <a:buNone/>
              <a:defRPr sz="3600" b="1"/>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_1">
    <p:spTree>
      <p:nvGrpSpPr>
        <p:cNvPr id="1" name="Shape 14"/>
        <p:cNvGrpSpPr/>
        <p:nvPr/>
      </p:nvGrpSpPr>
      <p:grpSpPr>
        <a:xfrm>
          <a:off x="0" y="0"/>
          <a:ext cx="0" cy="0"/>
          <a:chOff x="0" y="0"/>
          <a:chExt cx="0" cy="0"/>
        </a:xfrm>
      </p:grpSpPr>
      <p:sp>
        <p:nvSpPr>
          <p:cNvPr id="15" name="Google Shape;15;p4"/>
          <p:cNvSpPr txBox="1">
            <a:spLocks noGrp="1"/>
          </p:cNvSpPr>
          <p:nvPr>
            <p:ph type="ctrTitle"/>
          </p:nvPr>
        </p:nvSpPr>
        <p:spPr>
          <a:xfrm>
            <a:off x="825000" y="268075"/>
            <a:ext cx="105420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16" name="Google Shape;16;p4"/>
          <p:cNvSpPr txBox="1">
            <a:spLocks noGrp="1"/>
          </p:cNvSpPr>
          <p:nvPr>
            <p:ph type="subTitle" idx="1"/>
          </p:nvPr>
        </p:nvSpPr>
        <p:spPr>
          <a:xfrm>
            <a:off x="588650" y="1414212"/>
            <a:ext cx="110430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17" name="Google Shape;17;p4"/>
          <p:cNvSpPr txBox="1">
            <a:spLocks noGrp="1"/>
          </p:cNvSpPr>
          <p:nvPr>
            <p:ph type="body" idx="2"/>
          </p:nvPr>
        </p:nvSpPr>
        <p:spPr>
          <a:xfrm>
            <a:off x="756825" y="1994428"/>
            <a:ext cx="10734600" cy="39249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18" name="Google Shape;18;p4"/>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19" name="Google Shape;19;p4"/>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20" name="Google Shape;20;p4"/>
          <p:cNvSpPr/>
          <p:nvPr/>
        </p:nvSpPr>
        <p:spPr>
          <a:xfrm>
            <a:off x="11294530"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sp>
        <p:nvSpPr>
          <p:cNvPr id="21" name="Google Shape;21;p4"/>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pic>
        <p:nvPicPr>
          <p:cNvPr id="22" name="Google Shape;22;p4"/>
          <p:cNvPicPr preferRelativeResize="0"/>
          <p:nvPr/>
        </p:nvPicPr>
        <p:blipFill>
          <a:blip r:embed="rId2">
            <a:alphaModFix/>
          </a:blip>
          <a:stretch>
            <a:fillRect/>
          </a:stretch>
        </p:blipFill>
        <p:spPr>
          <a:xfrm>
            <a:off x="448575" y="6262049"/>
            <a:ext cx="1144425" cy="265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p:cSld name="TITLE_1_2">
    <p:spTree>
      <p:nvGrpSpPr>
        <p:cNvPr id="1" name="Shape 23"/>
        <p:cNvGrpSpPr/>
        <p:nvPr/>
      </p:nvGrpSpPr>
      <p:grpSpPr>
        <a:xfrm>
          <a:off x="0" y="0"/>
          <a:ext cx="0" cy="0"/>
          <a:chOff x="0" y="0"/>
          <a:chExt cx="0" cy="0"/>
        </a:xfrm>
      </p:grpSpPr>
      <p:sp>
        <p:nvSpPr>
          <p:cNvPr id="24" name="Google Shape;24;p5"/>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25" name="Google Shape;25;p5"/>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26" name="Google Shape;26;p5"/>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27" name="Google Shape;27;p5"/>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28" name="Google Shape;28;p5"/>
          <p:cNvSpPr txBox="1">
            <a:spLocks noGrp="1"/>
          </p:cNvSpPr>
          <p:nvPr>
            <p:ph type="ctrTitle"/>
          </p:nvPr>
        </p:nvSpPr>
        <p:spPr>
          <a:xfrm>
            <a:off x="844050" y="268075"/>
            <a:ext cx="105039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29" name="Google Shape;29;p5"/>
          <p:cNvSpPr txBox="1">
            <a:spLocks noGrp="1"/>
          </p:cNvSpPr>
          <p:nvPr>
            <p:ph type="subTitle" idx="1"/>
          </p:nvPr>
        </p:nvSpPr>
        <p:spPr>
          <a:xfrm>
            <a:off x="588650" y="1414200"/>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30" name="Google Shape;30;p5"/>
          <p:cNvSpPr txBox="1">
            <a:spLocks noGrp="1"/>
          </p:cNvSpPr>
          <p:nvPr>
            <p:ph type="body" idx="2"/>
          </p:nvPr>
        </p:nvSpPr>
        <p:spPr>
          <a:xfrm>
            <a:off x="669457" y="1994417"/>
            <a:ext cx="5157900" cy="392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31" name="Google Shape;31;p5"/>
          <p:cNvSpPr txBox="1">
            <a:spLocks noGrp="1"/>
          </p:cNvSpPr>
          <p:nvPr>
            <p:ph type="subTitle" idx="3"/>
          </p:nvPr>
        </p:nvSpPr>
        <p:spPr>
          <a:xfrm>
            <a:off x="6292300" y="1419924"/>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32" name="Google Shape;32;p5"/>
          <p:cNvSpPr txBox="1">
            <a:spLocks noGrp="1"/>
          </p:cNvSpPr>
          <p:nvPr>
            <p:ph type="body" idx="4"/>
          </p:nvPr>
        </p:nvSpPr>
        <p:spPr>
          <a:xfrm>
            <a:off x="6373107" y="2000142"/>
            <a:ext cx="5157900" cy="39249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33" name="Google Shape;33;p5"/>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and Image">
  <p:cSld name="TITLE_1_2_3">
    <p:spTree>
      <p:nvGrpSpPr>
        <p:cNvPr id="1" name="Shape 34"/>
        <p:cNvGrpSpPr/>
        <p:nvPr/>
      </p:nvGrpSpPr>
      <p:grpSpPr>
        <a:xfrm>
          <a:off x="0" y="0"/>
          <a:ext cx="0" cy="0"/>
          <a:chOff x="0" y="0"/>
          <a:chExt cx="0" cy="0"/>
        </a:xfrm>
      </p:grpSpPr>
      <p:sp>
        <p:nvSpPr>
          <p:cNvPr id="35" name="Google Shape;35;p6"/>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36" name="Google Shape;36;p6"/>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37" name="Google Shape;37;p6"/>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38" name="Google Shape;38;p6"/>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39" name="Google Shape;39;p6"/>
          <p:cNvSpPr txBox="1">
            <a:spLocks noGrp="1"/>
          </p:cNvSpPr>
          <p:nvPr>
            <p:ph type="ctrTitle"/>
          </p:nvPr>
        </p:nvSpPr>
        <p:spPr>
          <a:xfrm>
            <a:off x="831450" y="268075"/>
            <a:ext cx="105291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40" name="Google Shape;40;p6"/>
          <p:cNvSpPr txBox="1">
            <a:spLocks noGrp="1"/>
          </p:cNvSpPr>
          <p:nvPr>
            <p:ph type="subTitle" idx="1"/>
          </p:nvPr>
        </p:nvSpPr>
        <p:spPr>
          <a:xfrm>
            <a:off x="588650" y="1414200"/>
            <a:ext cx="53061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41" name="Google Shape;41;p6"/>
          <p:cNvSpPr txBox="1">
            <a:spLocks noGrp="1"/>
          </p:cNvSpPr>
          <p:nvPr>
            <p:ph type="body" idx="2"/>
          </p:nvPr>
        </p:nvSpPr>
        <p:spPr>
          <a:xfrm>
            <a:off x="669457" y="1994417"/>
            <a:ext cx="5157900" cy="392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42" name="Google Shape;42;p6"/>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p:cSld name="TITLE_1_2_2">
    <p:spTree>
      <p:nvGrpSpPr>
        <p:cNvPr id="1" name="Shape 43"/>
        <p:cNvGrpSpPr/>
        <p:nvPr/>
      </p:nvGrpSpPr>
      <p:grpSpPr>
        <a:xfrm>
          <a:off x="0" y="0"/>
          <a:ext cx="0" cy="0"/>
          <a:chOff x="0" y="0"/>
          <a:chExt cx="0" cy="0"/>
        </a:xfrm>
      </p:grpSpPr>
      <p:sp>
        <p:nvSpPr>
          <p:cNvPr id="44" name="Google Shape;44;p7"/>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45" name="Google Shape;45;p7"/>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46" name="Google Shape;46;p7"/>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47" name="Google Shape;47;p7"/>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48" name="Google Shape;48;p7"/>
          <p:cNvSpPr txBox="1">
            <a:spLocks noGrp="1"/>
          </p:cNvSpPr>
          <p:nvPr>
            <p:ph type="ctrTitle"/>
          </p:nvPr>
        </p:nvSpPr>
        <p:spPr>
          <a:xfrm>
            <a:off x="831450" y="268075"/>
            <a:ext cx="10529100" cy="8727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49" name="Google Shape;49;p7"/>
          <p:cNvSpPr txBox="1">
            <a:spLocks noGrp="1"/>
          </p:cNvSpPr>
          <p:nvPr>
            <p:ph type="subTitle" idx="1"/>
          </p:nvPr>
        </p:nvSpPr>
        <p:spPr>
          <a:xfrm>
            <a:off x="588650"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50" name="Google Shape;50;p7"/>
          <p:cNvSpPr txBox="1">
            <a:spLocks noGrp="1"/>
          </p:cNvSpPr>
          <p:nvPr>
            <p:ph type="body" idx="2"/>
          </p:nvPr>
        </p:nvSpPr>
        <p:spPr>
          <a:xfrm>
            <a:off x="642052" y="1994422"/>
            <a:ext cx="3408900" cy="3924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51" name="Google Shape;51;p7"/>
          <p:cNvSpPr txBox="1">
            <a:spLocks noGrp="1"/>
          </p:cNvSpPr>
          <p:nvPr>
            <p:ph type="subTitle" idx="3"/>
          </p:nvPr>
        </p:nvSpPr>
        <p:spPr>
          <a:xfrm>
            <a:off x="4320822"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52" name="Google Shape;52;p7"/>
          <p:cNvSpPr txBox="1">
            <a:spLocks noGrp="1"/>
          </p:cNvSpPr>
          <p:nvPr>
            <p:ph type="body" idx="4"/>
          </p:nvPr>
        </p:nvSpPr>
        <p:spPr>
          <a:xfrm>
            <a:off x="4374224" y="1994422"/>
            <a:ext cx="3408900" cy="3924900"/>
          </a:xfrm>
          <a:prstGeom prst="rect">
            <a:avLst/>
          </a:prstGeom>
          <a:noFill/>
          <a:ln>
            <a:noFill/>
          </a:ln>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53" name="Google Shape;53;p7"/>
          <p:cNvSpPr txBox="1">
            <a:spLocks noGrp="1"/>
          </p:cNvSpPr>
          <p:nvPr>
            <p:ph type="subTitle" idx="5"/>
          </p:nvPr>
        </p:nvSpPr>
        <p:spPr>
          <a:xfrm>
            <a:off x="8052995" y="1414200"/>
            <a:ext cx="35067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54" name="Google Shape;54;p7"/>
          <p:cNvSpPr txBox="1">
            <a:spLocks noGrp="1"/>
          </p:cNvSpPr>
          <p:nvPr>
            <p:ph type="body" idx="6"/>
          </p:nvPr>
        </p:nvSpPr>
        <p:spPr>
          <a:xfrm>
            <a:off x="8106396" y="1994422"/>
            <a:ext cx="3408900" cy="3924900"/>
          </a:xfrm>
          <a:prstGeom prst="rect">
            <a:avLst/>
          </a:prstGeom>
          <a:noFill/>
          <a:ln>
            <a:noFill/>
          </a:ln>
        </p:spPr>
        <p:txBody>
          <a:bodyPr spcFirstLastPara="1" wrap="square" lIns="91425" tIns="91425" rIns="91425" bIns="91425" anchor="t" anchorCtr="0">
            <a:noAutofit/>
          </a:bodyPr>
          <a:lstStyle>
            <a:lvl1pPr marL="457200" lvl="0"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1pPr>
            <a:lvl2pPr marL="914400" lvl="1"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2pPr>
            <a:lvl3pPr marL="1371600" lvl="2"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3pPr>
            <a:lvl4pPr marL="1828800" lvl="3"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4pPr>
            <a:lvl5pPr marL="2286000" lvl="4"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5pPr>
            <a:lvl6pPr marL="2743200" lvl="5"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6pPr>
            <a:lvl7pPr marL="3200400" lvl="6"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7pPr>
            <a:lvl8pPr marL="3657600" lvl="7"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8pPr>
            <a:lvl9pPr marL="4114800" lvl="8" indent="-304800" rtl="0">
              <a:spcBef>
                <a:spcPts val="0"/>
              </a:spcBef>
              <a:spcAft>
                <a:spcPts val="0"/>
              </a:spcAft>
              <a:buClr>
                <a:schemeClr val="accent2"/>
              </a:buClr>
              <a:buSzPts val="1200"/>
              <a:buFont typeface="Open Sans"/>
              <a:buChar char="■"/>
              <a:defRPr sz="1200">
                <a:solidFill>
                  <a:schemeClr val="accent2"/>
                </a:solidFill>
                <a:latin typeface="Open Sans"/>
                <a:ea typeface="Open Sans"/>
                <a:cs typeface="Open Sans"/>
                <a:sym typeface="Open Sans"/>
              </a:defRPr>
            </a:lvl9pPr>
          </a:lstStyle>
          <a:p>
            <a:endParaRPr/>
          </a:p>
        </p:txBody>
      </p:sp>
      <p:sp>
        <p:nvSpPr>
          <p:cNvPr id="55" name="Google Shape;55;p7"/>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Image and Content">
  <p:cSld name="TITLE_1_2_1">
    <p:spTree>
      <p:nvGrpSpPr>
        <p:cNvPr id="1" name="Shape 56"/>
        <p:cNvGrpSpPr/>
        <p:nvPr/>
      </p:nvGrpSpPr>
      <p:grpSpPr>
        <a:xfrm>
          <a:off x="0" y="0"/>
          <a:ext cx="0" cy="0"/>
          <a:chOff x="0" y="0"/>
          <a:chExt cx="0" cy="0"/>
        </a:xfrm>
      </p:grpSpPr>
      <p:sp>
        <p:nvSpPr>
          <p:cNvPr id="57" name="Google Shape;57;p8"/>
          <p:cNvSpPr txBox="1">
            <a:spLocks noGrp="1"/>
          </p:cNvSpPr>
          <p:nvPr>
            <p:ph type="ctrTitle"/>
          </p:nvPr>
        </p:nvSpPr>
        <p:spPr>
          <a:xfrm>
            <a:off x="844050" y="268075"/>
            <a:ext cx="10503900" cy="9204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58" name="Google Shape;58;p8"/>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59" name="Google Shape;59;p8"/>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60" name="Google Shape;60;p8"/>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61" name="Google Shape;61;p8"/>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62" name="Google Shape;62;p8"/>
          <p:cNvSpPr txBox="1">
            <a:spLocks noGrp="1"/>
          </p:cNvSpPr>
          <p:nvPr>
            <p:ph type="subTitle" idx="1"/>
          </p:nvPr>
        </p:nvSpPr>
        <p:spPr>
          <a:xfrm>
            <a:off x="6248475" y="1423750"/>
            <a:ext cx="5325300" cy="5508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63" name="Google Shape;63;p8"/>
          <p:cNvSpPr txBox="1">
            <a:spLocks noGrp="1"/>
          </p:cNvSpPr>
          <p:nvPr>
            <p:ph type="body" idx="2"/>
          </p:nvPr>
        </p:nvSpPr>
        <p:spPr>
          <a:xfrm>
            <a:off x="6329575" y="1994322"/>
            <a:ext cx="5176500" cy="39918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
        <p:nvSpPr>
          <p:cNvPr id="64" name="Google Shape;64;p8"/>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Rows">
  <p:cSld name="TITLE_1_1">
    <p:spTree>
      <p:nvGrpSpPr>
        <p:cNvPr id="1" name="Shape 65"/>
        <p:cNvGrpSpPr/>
        <p:nvPr/>
      </p:nvGrpSpPr>
      <p:grpSpPr>
        <a:xfrm>
          <a:off x="0" y="0"/>
          <a:ext cx="0" cy="0"/>
          <a:chOff x="0" y="0"/>
          <a:chExt cx="0" cy="0"/>
        </a:xfrm>
      </p:grpSpPr>
      <p:sp>
        <p:nvSpPr>
          <p:cNvPr id="66" name="Google Shape;66;p9"/>
          <p:cNvSpPr txBox="1">
            <a:spLocks noGrp="1"/>
          </p:cNvSpPr>
          <p:nvPr>
            <p:ph type="ctrTitle"/>
          </p:nvPr>
        </p:nvSpPr>
        <p:spPr>
          <a:xfrm>
            <a:off x="837750" y="268075"/>
            <a:ext cx="10516500" cy="9012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67" name="Google Shape;67;p9"/>
          <p:cNvSpPr txBox="1">
            <a:spLocks noGrp="1"/>
          </p:cNvSpPr>
          <p:nvPr>
            <p:ph type="subTitle" idx="1"/>
          </p:nvPr>
        </p:nvSpPr>
        <p:spPr>
          <a:xfrm>
            <a:off x="588650" y="1423750"/>
            <a:ext cx="11043000" cy="2099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68" name="Google Shape;68;p9"/>
          <p:cNvSpPr txBox="1">
            <a:spLocks noGrp="1"/>
          </p:cNvSpPr>
          <p:nvPr>
            <p:ph type="subTitle" idx="2"/>
          </p:nvPr>
        </p:nvSpPr>
        <p:spPr>
          <a:xfrm>
            <a:off x="588650" y="3829375"/>
            <a:ext cx="11043000" cy="2099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2"/>
                </a:solidFill>
                <a:latin typeface="Open Sans"/>
                <a:ea typeface="Open Sans"/>
                <a:cs typeface="Open Sans"/>
                <a:sym typeface="Open Sans"/>
              </a:defRPr>
            </a:lvl1pPr>
            <a:lvl2pPr lvl="1" rtl="0">
              <a:spcBef>
                <a:spcPts val="0"/>
              </a:spcBef>
              <a:spcAft>
                <a:spcPts val="0"/>
              </a:spcAft>
              <a:buNone/>
              <a:defRPr sz="1800">
                <a:solidFill>
                  <a:schemeClr val="accent2"/>
                </a:solidFill>
                <a:latin typeface="Open Sans"/>
                <a:ea typeface="Open Sans"/>
                <a:cs typeface="Open Sans"/>
                <a:sym typeface="Open Sans"/>
              </a:defRPr>
            </a:lvl2pPr>
            <a:lvl3pPr lvl="2" rtl="0">
              <a:spcBef>
                <a:spcPts val="0"/>
              </a:spcBef>
              <a:spcAft>
                <a:spcPts val="0"/>
              </a:spcAft>
              <a:buNone/>
              <a:defRPr sz="1800">
                <a:solidFill>
                  <a:schemeClr val="accent2"/>
                </a:solidFill>
                <a:latin typeface="Open Sans"/>
                <a:ea typeface="Open Sans"/>
                <a:cs typeface="Open Sans"/>
                <a:sym typeface="Open Sans"/>
              </a:defRPr>
            </a:lvl3pPr>
            <a:lvl4pPr lvl="3" rtl="0">
              <a:spcBef>
                <a:spcPts val="0"/>
              </a:spcBef>
              <a:spcAft>
                <a:spcPts val="0"/>
              </a:spcAft>
              <a:buNone/>
              <a:defRPr sz="1800">
                <a:solidFill>
                  <a:schemeClr val="accent2"/>
                </a:solidFill>
                <a:latin typeface="Open Sans"/>
                <a:ea typeface="Open Sans"/>
                <a:cs typeface="Open Sans"/>
                <a:sym typeface="Open Sans"/>
              </a:defRPr>
            </a:lvl4pPr>
            <a:lvl5pPr lvl="4" rtl="0">
              <a:spcBef>
                <a:spcPts val="0"/>
              </a:spcBef>
              <a:spcAft>
                <a:spcPts val="0"/>
              </a:spcAft>
              <a:buNone/>
              <a:defRPr sz="1800">
                <a:solidFill>
                  <a:schemeClr val="accent2"/>
                </a:solidFill>
                <a:latin typeface="Open Sans"/>
                <a:ea typeface="Open Sans"/>
                <a:cs typeface="Open Sans"/>
                <a:sym typeface="Open Sans"/>
              </a:defRPr>
            </a:lvl5pPr>
            <a:lvl6pPr lvl="5" rtl="0">
              <a:spcBef>
                <a:spcPts val="0"/>
              </a:spcBef>
              <a:spcAft>
                <a:spcPts val="0"/>
              </a:spcAft>
              <a:buNone/>
              <a:defRPr sz="1800">
                <a:solidFill>
                  <a:schemeClr val="accent2"/>
                </a:solidFill>
                <a:latin typeface="Open Sans"/>
                <a:ea typeface="Open Sans"/>
                <a:cs typeface="Open Sans"/>
                <a:sym typeface="Open Sans"/>
              </a:defRPr>
            </a:lvl6pPr>
            <a:lvl7pPr lvl="6" rtl="0">
              <a:spcBef>
                <a:spcPts val="0"/>
              </a:spcBef>
              <a:spcAft>
                <a:spcPts val="0"/>
              </a:spcAft>
              <a:buNone/>
              <a:defRPr sz="1800">
                <a:solidFill>
                  <a:schemeClr val="accent2"/>
                </a:solidFill>
                <a:latin typeface="Open Sans"/>
                <a:ea typeface="Open Sans"/>
                <a:cs typeface="Open Sans"/>
                <a:sym typeface="Open Sans"/>
              </a:defRPr>
            </a:lvl7pPr>
            <a:lvl8pPr lvl="7" rtl="0">
              <a:spcBef>
                <a:spcPts val="0"/>
              </a:spcBef>
              <a:spcAft>
                <a:spcPts val="0"/>
              </a:spcAft>
              <a:buNone/>
              <a:defRPr sz="1800">
                <a:solidFill>
                  <a:schemeClr val="accent2"/>
                </a:solidFill>
                <a:latin typeface="Open Sans"/>
                <a:ea typeface="Open Sans"/>
                <a:cs typeface="Open Sans"/>
                <a:sym typeface="Open Sans"/>
              </a:defRPr>
            </a:lvl8pPr>
            <a:lvl9pPr lvl="8" rtl="0">
              <a:spcBef>
                <a:spcPts val="0"/>
              </a:spcBef>
              <a:spcAft>
                <a:spcPts val="0"/>
              </a:spcAft>
              <a:buNone/>
              <a:defRPr sz="1800">
                <a:solidFill>
                  <a:schemeClr val="accent2"/>
                </a:solidFill>
                <a:latin typeface="Open Sans"/>
                <a:ea typeface="Open Sans"/>
                <a:cs typeface="Open Sans"/>
                <a:sym typeface="Open Sans"/>
              </a:defRPr>
            </a:lvl9pPr>
          </a:lstStyle>
          <a:p>
            <a:endParaRPr/>
          </a:p>
        </p:txBody>
      </p:sp>
      <p:sp>
        <p:nvSpPr>
          <p:cNvPr id="69" name="Google Shape;69;p9"/>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70" name="Google Shape;70;p9"/>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71" name="Google Shape;71;p9"/>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72" name="Google Shape;72;p9"/>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73" name="Google Shape;73;p9"/>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p:cSld name="CUSTOM_1">
    <p:spTree>
      <p:nvGrpSpPr>
        <p:cNvPr id="1" name="Shape 74"/>
        <p:cNvGrpSpPr/>
        <p:nvPr/>
      </p:nvGrpSpPr>
      <p:grpSpPr>
        <a:xfrm>
          <a:off x="0" y="0"/>
          <a:ext cx="0" cy="0"/>
          <a:chOff x="0" y="0"/>
          <a:chExt cx="0" cy="0"/>
        </a:xfrm>
      </p:grpSpPr>
      <p:sp>
        <p:nvSpPr>
          <p:cNvPr id="75" name="Google Shape;75;p10"/>
          <p:cNvSpPr txBox="1">
            <a:spLocks noGrp="1"/>
          </p:cNvSpPr>
          <p:nvPr>
            <p:ph type="ctrTitle"/>
          </p:nvPr>
        </p:nvSpPr>
        <p:spPr>
          <a:xfrm>
            <a:off x="837750" y="268075"/>
            <a:ext cx="10516500" cy="901200"/>
          </a:xfrm>
          <a:prstGeom prst="rect">
            <a:avLst/>
          </a:prstGeom>
          <a:noFill/>
          <a:ln>
            <a:noFill/>
          </a:ln>
        </p:spPr>
        <p:txBody>
          <a:bodyPr spcFirstLastPara="1" wrap="square" lIns="91425" tIns="91425" rIns="91425" bIns="91425" anchor="t" anchorCtr="0">
            <a:noAutofit/>
          </a:bodyPr>
          <a:lstStyle>
            <a:lvl1pPr marR="0" lvl="0" algn="ctr" rtl="0">
              <a:lnSpc>
                <a:spcPct val="90000"/>
              </a:lnSpc>
              <a:spcBef>
                <a:spcPts val="0"/>
              </a:spcBef>
              <a:spcAft>
                <a:spcPts val="0"/>
              </a:spcAft>
              <a:buClr>
                <a:schemeClr val="dk1"/>
              </a:buClr>
              <a:buSzPts val="3600"/>
              <a:buFont typeface="Open Sans"/>
              <a:buNone/>
              <a:defRPr sz="3600" i="0" u="none" strike="noStrike" cap="none">
                <a:solidFill>
                  <a:schemeClr val="dk1"/>
                </a:solidFill>
                <a:latin typeface="Open Sans"/>
                <a:ea typeface="Open Sans"/>
                <a:cs typeface="Open Sans"/>
                <a:sym typeface="Open Sans"/>
              </a:defRPr>
            </a:lvl1pPr>
            <a:lvl2pPr lvl="1"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2pPr>
            <a:lvl3pPr lvl="2"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3pPr>
            <a:lvl4pPr lvl="3"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4pPr>
            <a:lvl5pPr lvl="4"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5pPr>
            <a:lvl6pPr lvl="5"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6pPr>
            <a:lvl7pPr lvl="6"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7pPr>
            <a:lvl8pPr lvl="7"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8pPr>
            <a:lvl9pPr lvl="8" rtl="0">
              <a:spcBef>
                <a:spcPts val="0"/>
              </a:spcBef>
              <a:spcAft>
                <a:spcPts val="0"/>
              </a:spcAft>
              <a:buClr>
                <a:schemeClr val="dk1"/>
              </a:buClr>
              <a:buSzPts val="3600"/>
              <a:buFont typeface="Open Sans"/>
              <a:buNone/>
              <a:defRPr sz="3600">
                <a:solidFill>
                  <a:schemeClr val="dk1"/>
                </a:solidFill>
                <a:latin typeface="Open Sans"/>
                <a:ea typeface="Open Sans"/>
                <a:cs typeface="Open Sans"/>
                <a:sym typeface="Open Sans"/>
              </a:defRPr>
            </a:lvl9pPr>
          </a:lstStyle>
          <a:p>
            <a:endParaRPr/>
          </a:p>
        </p:txBody>
      </p:sp>
      <p:sp>
        <p:nvSpPr>
          <p:cNvPr id="76" name="Google Shape;76;p10"/>
          <p:cNvSpPr/>
          <p:nvPr/>
        </p:nvSpPr>
        <p:spPr>
          <a:xfrm>
            <a:off x="5255588" y="1015437"/>
            <a:ext cx="1635000" cy="45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77" name="Google Shape;77;p10"/>
          <p:cNvCxnSpPr/>
          <p:nvPr/>
        </p:nvCxnSpPr>
        <p:spPr>
          <a:xfrm rot="10800000" flipH="1">
            <a:off x="448573" y="6223272"/>
            <a:ext cx="11248800" cy="3600"/>
          </a:xfrm>
          <a:prstGeom prst="straightConnector1">
            <a:avLst/>
          </a:prstGeom>
          <a:noFill/>
          <a:ln w="9525" cap="flat" cmpd="sng">
            <a:solidFill>
              <a:schemeClr val="accent1"/>
            </a:solidFill>
            <a:prstDash val="solid"/>
            <a:miter lim="800000"/>
            <a:headEnd type="none" w="sm" len="sm"/>
            <a:tailEnd type="none" w="sm" len="sm"/>
          </a:ln>
        </p:spPr>
      </p:cxnSp>
      <p:sp>
        <p:nvSpPr>
          <p:cNvPr id="78" name="Google Shape;78;p10"/>
          <p:cNvSpPr/>
          <p:nvPr/>
        </p:nvSpPr>
        <p:spPr>
          <a:xfrm>
            <a:off x="11294534" y="6223129"/>
            <a:ext cx="402900" cy="365100"/>
          </a:xfrm>
          <a:prstGeom prst="rect">
            <a:avLst/>
          </a:prstGeom>
          <a:solidFill>
            <a:schemeClr val="accent1"/>
          </a:solidFill>
          <a:ln>
            <a:noFill/>
          </a:ln>
        </p:spPr>
        <p:txBody>
          <a:bodyPr spcFirstLastPara="1" wrap="square" lIns="60500" tIns="30225" rIns="60500" bIns="30225" anchor="ctr" anchorCtr="0">
            <a:noAutofit/>
          </a:bodyPr>
          <a:lstStyle/>
          <a:p>
            <a:pPr marL="0" marR="0" lvl="0" indent="0" algn="ctr" rtl="0">
              <a:spcBef>
                <a:spcPts val="0"/>
              </a:spcBef>
              <a:spcAft>
                <a:spcPts val="0"/>
              </a:spcAft>
              <a:buClr>
                <a:srgbClr val="000000"/>
              </a:buClr>
              <a:buSzPts val="1032"/>
              <a:buFont typeface="Calibri"/>
              <a:buNone/>
            </a:pPr>
            <a:endParaRPr sz="1032" b="0" i="0" u="none" strike="noStrike" cap="none">
              <a:solidFill>
                <a:srgbClr val="FFFFFF"/>
              </a:solidFill>
              <a:latin typeface="Calibri"/>
              <a:ea typeface="Calibri"/>
              <a:cs typeface="Calibri"/>
              <a:sym typeface="Calibri"/>
            </a:endParaRPr>
          </a:p>
        </p:txBody>
      </p:sp>
      <p:pic>
        <p:nvPicPr>
          <p:cNvPr id="79" name="Google Shape;79;p10"/>
          <p:cNvPicPr preferRelativeResize="0"/>
          <p:nvPr/>
        </p:nvPicPr>
        <p:blipFill>
          <a:blip r:embed="rId2">
            <a:alphaModFix/>
          </a:blip>
          <a:stretch>
            <a:fillRect/>
          </a:stretch>
        </p:blipFill>
        <p:spPr>
          <a:xfrm>
            <a:off x="448575" y="6262049"/>
            <a:ext cx="1144425" cy="265875"/>
          </a:xfrm>
          <a:prstGeom prst="rect">
            <a:avLst/>
          </a:prstGeom>
          <a:noFill/>
          <a:ln>
            <a:noFill/>
          </a:ln>
        </p:spPr>
      </p:pic>
      <p:sp>
        <p:nvSpPr>
          <p:cNvPr id="80" name="Google Shape;80;p10"/>
          <p:cNvSpPr txBox="1"/>
          <p:nvPr/>
        </p:nvSpPr>
        <p:spPr>
          <a:xfrm>
            <a:off x="11294530" y="6212438"/>
            <a:ext cx="4029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sz="800">
                <a:solidFill>
                  <a:schemeClr val="accent2"/>
                </a:solidFill>
              </a:rPr>
              <a:t>‹#›</a:t>
            </a:fld>
            <a:endParaRPr sz="800">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756825" y="1956275"/>
            <a:ext cx="10734600" cy="40218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96"/>
        <p:cNvGrpSpPr/>
        <p:nvPr/>
      </p:nvGrpSpPr>
      <p:grpSpPr>
        <a:xfrm>
          <a:off x="0" y="0"/>
          <a:ext cx="0" cy="0"/>
          <a:chOff x="0" y="0"/>
          <a:chExt cx="0" cy="0"/>
        </a:xfrm>
      </p:grpSpPr>
      <p:sp>
        <p:nvSpPr>
          <p:cNvPr id="97" name="Google Shape;97;p14"/>
          <p:cNvSpPr txBox="1">
            <a:spLocks noGrp="1"/>
          </p:cNvSpPr>
          <p:nvPr>
            <p:ph type="body" idx="1"/>
          </p:nvPr>
        </p:nvSpPr>
        <p:spPr>
          <a:xfrm>
            <a:off x="756825" y="1956275"/>
            <a:ext cx="10734600" cy="40218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1pPr>
            <a:lvl2pPr marL="914400" lvl="1"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2pPr>
            <a:lvl3pPr marL="1371600" lvl="2"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3pPr>
            <a:lvl4pPr marL="1828800" lvl="3"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4pPr>
            <a:lvl5pPr marL="2286000" lvl="4"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5pPr>
            <a:lvl6pPr marL="2743200" lvl="5"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6pPr>
            <a:lvl7pPr marL="3200400" lvl="6"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7pPr>
            <a:lvl8pPr marL="3657600" lvl="7"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8pPr>
            <a:lvl9pPr marL="4114800" lvl="8" indent="-317500" rtl="0">
              <a:spcBef>
                <a:spcPts val="0"/>
              </a:spcBef>
              <a:spcAft>
                <a:spcPts val="0"/>
              </a:spcAft>
              <a:buClr>
                <a:schemeClr val="accent2"/>
              </a:buClr>
              <a:buSzPts val="1400"/>
              <a:buFont typeface="Open Sans"/>
              <a:buChar char="■"/>
              <a:defRPr>
                <a:solidFill>
                  <a:schemeClr val="accent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garoyeri/celery-architecture-demo" TargetMode="External"/><Relationship Id="rId3" Type="http://schemas.openxmlformats.org/officeDocument/2006/relationships/hyperlink" Target="https://jimmybogard.com/vertical-slice-architecture/" TargetMode="External"/><Relationship Id="rId7" Type="http://schemas.openxmlformats.org/officeDocument/2006/relationships/hyperlink" Target="https://automapper.org/" TargetMode="External"/><Relationship Id="rId2" Type="http://schemas.openxmlformats.org/officeDocument/2006/relationships/notesSlide" Target="../notesSlides/notesSlide10.xml"/><Relationship Id="rId1" Type="http://schemas.openxmlformats.org/officeDocument/2006/relationships/slideLayout" Target="../slideLayouts/slideLayout21.xml"/><Relationship Id="rId6" Type="http://schemas.openxmlformats.org/officeDocument/2006/relationships/hyperlink" Target="https://github.com/jbogard/MediatR" TargetMode="External"/><Relationship Id="rId5" Type="http://schemas.openxmlformats.org/officeDocument/2006/relationships/hyperlink" Target="https://docs.microsoft.com/en-us/aspnet/core/client-side/spa/react" TargetMode="External"/><Relationship Id="rId4" Type="http://schemas.openxmlformats.org/officeDocument/2006/relationships/hyperlink" Target="https://github.com/jbogard/ContosoUniversityDotNetCore"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6.jp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1.xml"/><Relationship Id="rId6" Type="http://schemas.openxmlformats.org/officeDocument/2006/relationships/hyperlink" Target="http://www.flaticon.com/authors/dave-gandy" TargetMode="External"/><Relationship Id="rId5" Type="http://schemas.openxmlformats.org/officeDocument/2006/relationships/hyperlink" Target="http://www.flaticon.com" TargetMode="External"/><Relationship Id="rId10" Type="http://schemas.openxmlformats.org/officeDocument/2006/relationships/hyperlink" Target="https://headspring.com/author/garabed-yeriazarian/" TargetMode="External"/><Relationship Id="rId4" Type="http://schemas.openxmlformats.org/officeDocument/2006/relationships/hyperlink" Target="http://www.flaticon.com/authors/freepik" TargetMode="External"/><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1.xml"/><Relationship Id="rId6" Type="http://schemas.openxmlformats.org/officeDocument/2006/relationships/hyperlink" Target="https://commons.wikimedia.org/wiki/File:Onion_on_White.JPG" TargetMode="External"/><Relationship Id="rId5" Type="http://schemas.openxmlformats.org/officeDocument/2006/relationships/hyperlink" Target="https://jeffreypalermo.com/2008/07/the-onion-architecture-part-1/" TargetMode="External"/><Relationship Id="rId4" Type="http://schemas.openxmlformats.org/officeDocument/2006/relationships/hyperlink" Target="https://dzone.com/articles/onion-architecture-is-interestin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image" Target="../media/image13.png"/><Relationship Id="rId5" Type="http://schemas.openxmlformats.org/officeDocument/2006/relationships/hyperlink" Target="https://www.needpix.com/photo/344249/celery-vegetables-vegetable-green-free-pictures-free-photos-free-images-royalty-free" TargetMode="External"/><Relationship Id="rId4" Type="http://schemas.openxmlformats.org/officeDocument/2006/relationships/hyperlink" Target="https://jimmybogard.com/vertical-slice-architecture/"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hyperlink" Target="https://www.svgrepo.com/svg/154319/celery"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6"/>
          <p:cNvSpPr txBox="1">
            <a:spLocks noGrp="1"/>
          </p:cNvSpPr>
          <p:nvPr>
            <p:ph type="title"/>
          </p:nvPr>
        </p:nvSpPr>
        <p:spPr>
          <a:xfrm>
            <a:off x="1172400" y="2649150"/>
            <a:ext cx="9847200" cy="195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Celery Architecture</a:t>
            </a:r>
            <a:endParaRPr/>
          </a:p>
          <a:p>
            <a:pPr marL="0" lvl="0" indent="0" algn="ctr" rtl="0">
              <a:spcBef>
                <a:spcPts val="0"/>
              </a:spcBef>
              <a:spcAft>
                <a:spcPts val="0"/>
              </a:spcAft>
              <a:buNone/>
            </a:pPr>
            <a:r>
              <a:rPr lang="en-US" sz="4800"/>
              <a:t>(because onions make you cry)</a:t>
            </a:r>
            <a:endParaRPr sz="4800"/>
          </a:p>
          <a:p>
            <a:pPr marL="0" lvl="0" indent="0" algn="ctr" rtl="0">
              <a:spcBef>
                <a:spcPts val="0"/>
              </a:spcBef>
              <a:spcAft>
                <a:spcPts val="0"/>
              </a:spcAft>
              <a:buNone/>
            </a:pPr>
            <a:r>
              <a:rPr lang="en-US" sz="4800"/>
              <a:t>A Primer on Vertical Slicing</a:t>
            </a:r>
            <a:endParaRPr sz="4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5"/>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Other Useful </a:t>
            </a:r>
            <a:r>
              <a:rPr lang="en-US" b="1"/>
              <a:t>Links</a:t>
            </a:r>
            <a:endParaRPr/>
          </a:p>
        </p:txBody>
      </p:sp>
      <p:sp>
        <p:nvSpPr>
          <p:cNvPr id="291" name="Google Shape;291;p35"/>
          <p:cNvSpPr txBox="1"/>
          <p:nvPr/>
        </p:nvSpPr>
        <p:spPr>
          <a:xfrm>
            <a:off x="872500" y="1379100"/>
            <a:ext cx="10826400" cy="464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Open Sans"/>
                <a:ea typeface="Open Sans"/>
                <a:cs typeface="Open Sans"/>
                <a:sym typeface="Open Sans"/>
              </a:rPr>
              <a:t>JIMMY BOGARD: VERTICAL SLICE ARCHITECTURE</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3"/>
              </a:rPr>
              <a:t>https://jimmybogard.com/vertical-slice-architecture/</a:t>
            </a:r>
            <a:r>
              <a:rPr lang="en-US" sz="1800">
                <a:solidFill>
                  <a:schemeClr val="accent2"/>
                </a:solidFill>
                <a:latin typeface="Open Sans"/>
                <a:ea typeface="Open Sans"/>
                <a:cs typeface="Open Sans"/>
                <a:sym typeface="Open Sans"/>
              </a:rPr>
              <a:t> </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JIMMY BOGARD: CONTOSO UNIVERSITY CORE</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4"/>
              </a:rPr>
              <a:t>https://github.com/jbogard/ContosoUniversityDotNetCore</a:t>
            </a:r>
            <a:r>
              <a:rPr lang="en-US" sz="1800">
                <a:solidFill>
                  <a:schemeClr val="accent2"/>
                </a:solidFill>
                <a:latin typeface="Open Sans"/>
                <a:ea typeface="Open Sans"/>
                <a:cs typeface="Open Sans"/>
                <a:sym typeface="Open Sans"/>
              </a:rPr>
              <a:t> </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USE THE REACT PROJECT TEMPLATE WITH ASP.NET CORE</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5"/>
              </a:rPr>
              <a:t>https://docs.microsoft.com/en-us/aspnet/core/client-side/spa/react</a:t>
            </a:r>
            <a:r>
              <a:rPr lang="en-US" sz="1800">
                <a:solidFill>
                  <a:schemeClr val="accent2"/>
                </a:solidFill>
                <a:latin typeface="Open Sans"/>
                <a:ea typeface="Open Sans"/>
                <a:cs typeface="Open Sans"/>
                <a:sym typeface="Open Sans"/>
              </a:rPr>
              <a:t> </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MEDIATR</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6"/>
              </a:rPr>
              <a:t>https://github.com/jbogard/MediatR</a:t>
            </a:r>
            <a:r>
              <a:rPr lang="en-US" sz="1800">
                <a:solidFill>
                  <a:schemeClr val="accent2"/>
                </a:solidFill>
                <a:latin typeface="Open Sans"/>
                <a:ea typeface="Open Sans"/>
                <a:cs typeface="Open Sans"/>
                <a:sym typeface="Open Sans"/>
              </a:rPr>
              <a:t> </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AUTOMAPPER</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7"/>
              </a:rPr>
              <a:t>https://automapper.org/</a:t>
            </a:r>
            <a:r>
              <a:rPr lang="en-US" sz="1800">
                <a:solidFill>
                  <a:schemeClr val="accent2"/>
                </a:solidFill>
                <a:latin typeface="Open Sans"/>
                <a:ea typeface="Open Sans"/>
                <a:cs typeface="Open Sans"/>
                <a:sym typeface="Open Sans"/>
              </a:rPr>
              <a:t> </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92" name="Google Shape;292;p35"/>
          <p:cNvSpPr txBox="1"/>
          <p:nvPr/>
        </p:nvSpPr>
        <p:spPr>
          <a:xfrm>
            <a:off x="5848950" y="5040250"/>
            <a:ext cx="6367800" cy="117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Open Sans"/>
                <a:ea typeface="Open Sans"/>
                <a:cs typeface="Open Sans"/>
                <a:sym typeface="Open Sans"/>
              </a:rPr>
              <a:t>THIS DEMO IN GITHUB</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8"/>
              </a:rPr>
              <a:t>https://github.com/garoyeri/celery-architecture-demo</a:t>
            </a:r>
            <a:r>
              <a:rPr lang="en-US" sz="1800">
                <a:latin typeface="Open Sans"/>
                <a:ea typeface="Open Sans"/>
                <a:cs typeface="Open Sans"/>
                <a:sym typeface="Open Sans"/>
              </a:rPr>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6"/>
          <p:cNvSpPr txBox="1">
            <a:spLocks noGrp="1"/>
          </p:cNvSpPr>
          <p:nvPr>
            <p:ph type="title"/>
          </p:nvPr>
        </p:nvSpPr>
        <p:spPr>
          <a:xfrm>
            <a:off x="1172400" y="1559850"/>
            <a:ext cx="9847200" cy="373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Questions</a:t>
            </a:r>
            <a:endParaRPr/>
          </a:p>
          <a:p>
            <a:pPr marL="0" lvl="0" indent="0" algn="ctr" rtl="0">
              <a:spcBef>
                <a:spcPts val="0"/>
              </a:spcBef>
              <a:spcAft>
                <a:spcPts val="0"/>
              </a:spcAft>
              <a:buNone/>
            </a:pPr>
            <a:r>
              <a:rPr lang="en-US"/>
              <a:t>Comments</a:t>
            </a:r>
            <a:endParaRPr/>
          </a:p>
          <a:p>
            <a:pPr marL="0" lvl="0" indent="0" algn="ctr" rtl="0">
              <a:spcBef>
                <a:spcPts val="0"/>
              </a:spcBef>
              <a:spcAft>
                <a:spcPts val="0"/>
              </a:spcAft>
              <a:buNone/>
            </a:pPr>
            <a:r>
              <a:rPr lang="en-US"/>
              <a:t>Queries</a:t>
            </a:r>
            <a:endParaRPr/>
          </a:p>
          <a:p>
            <a:pPr marL="0" lvl="0" indent="0" algn="ctr" rtl="0">
              <a:spcBef>
                <a:spcPts val="0"/>
              </a:spcBef>
              <a:spcAft>
                <a:spcPts val="0"/>
              </a:spcAft>
              <a:buNone/>
            </a:pPr>
            <a:r>
              <a:rPr lang="en-US"/>
              <a:t>Concerns?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7"/>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About </a:t>
            </a:r>
            <a:r>
              <a:rPr lang="en-US" b="1"/>
              <a:t>Garo Yeriazarian</a:t>
            </a:r>
            <a:endParaRPr b="1"/>
          </a:p>
        </p:txBody>
      </p:sp>
      <p:pic>
        <p:nvPicPr>
          <p:cNvPr id="190" name="Google Shape;190;p27"/>
          <p:cNvPicPr preferRelativeResize="0"/>
          <p:nvPr/>
        </p:nvPicPr>
        <p:blipFill>
          <a:blip r:embed="rId3">
            <a:alphaModFix/>
          </a:blip>
          <a:stretch>
            <a:fillRect/>
          </a:stretch>
        </p:blipFill>
        <p:spPr>
          <a:xfrm>
            <a:off x="1554600" y="1565025"/>
            <a:ext cx="2897374" cy="3102951"/>
          </a:xfrm>
          <a:prstGeom prst="rect">
            <a:avLst/>
          </a:prstGeom>
          <a:noFill/>
          <a:ln w="19050" cap="flat" cmpd="sng">
            <a:solidFill>
              <a:schemeClr val="dk1"/>
            </a:solidFill>
            <a:prstDash val="solid"/>
            <a:round/>
            <a:headEnd type="none" w="sm" len="sm"/>
            <a:tailEnd type="none" w="sm" len="sm"/>
          </a:ln>
        </p:spPr>
      </p:pic>
      <p:sp>
        <p:nvSpPr>
          <p:cNvPr id="191" name="Google Shape;191;p27"/>
          <p:cNvSpPr txBox="1"/>
          <p:nvPr/>
        </p:nvSpPr>
        <p:spPr>
          <a:xfrm>
            <a:off x="5233500" y="1565025"/>
            <a:ext cx="5403900" cy="370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Open Sans"/>
                <a:ea typeface="Open Sans"/>
                <a:cs typeface="Open Sans"/>
                <a:sym typeface="Open Sans"/>
              </a:rPr>
              <a:t>SOFTWARE WHISPERER</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rgbClr val="606060"/>
                </a:solidFill>
                <a:latin typeface="Open Sans"/>
                <a:ea typeface="Open Sans"/>
                <a:cs typeface="Open Sans"/>
                <a:sym typeface="Open Sans"/>
              </a:rPr>
              <a:t>~16 years in the business (more or less)</a:t>
            </a:r>
            <a:endParaRPr sz="1800">
              <a:solidFill>
                <a:srgbClr val="606060"/>
              </a:solidFill>
              <a:latin typeface="Open Sans"/>
              <a:ea typeface="Open Sans"/>
              <a:cs typeface="Open Sans"/>
              <a:sym typeface="Open Sans"/>
            </a:endParaRPr>
          </a:p>
          <a:p>
            <a:pPr marL="0" lvl="0" indent="0" algn="l" rtl="0">
              <a:spcBef>
                <a:spcPts val="0"/>
              </a:spcBef>
              <a:spcAft>
                <a:spcPts val="0"/>
              </a:spcAft>
              <a:buNone/>
            </a:pPr>
            <a:r>
              <a:rPr lang="en-US" sz="1800">
                <a:solidFill>
                  <a:srgbClr val="606060"/>
                </a:solidFill>
                <a:latin typeface="Open Sans"/>
                <a:ea typeface="Open Sans"/>
                <a:cs typeface="Open Sans"/>
                <a:sym typeface="Open Sans"/>
              </a:rPr>
              <a:t>Helping people solve problems</a:t>
            </a:r>
            <a:endParaRPr sz="1800">
              <a:solidFill>
                <a:srgbClr val="606060"/>
              </a:solidFill>
              <a:latin typeface="Open Sans"/>
              <a:ea typeface="Open Sans"/>
              <a:cs typeface="Open Sans"/>
              <a:sym typeface="Open Sans"/>
            </a:endParaRPr>
          </a:p>
          <a:p>
            <a:pPr marL="0" lvl="0" indent="0" algn="l" rtl="0">
              <a:spcBef>
                <a:spcPts val="0"/>
              </a:spcBef>
              <a:spcAft>
                <a:spcPts val="0"/>
              </a:spcAft>
              <a:buNone/>
            </a:pPr>
            <a:endParaRPr sz="1800">
              <a:solidFill>
                <a:srgbClr val="606060"/>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MANAGER, LEADER, FUNGI</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Spreading mirth and merriment and software</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Resolving conflict, finding a better way</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HOUSTONIAN</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BS CS and MBA from University of Houston</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Involved with various software communities</a:t>
            </a:r>
            <a:endParaRPr sz="1800">
              <a:solidFill>
                <a:schemeClr val="accent2"/>
              </a:solidFill>
              <a:latin typeface="Open Sans"/>
              <a:ea typeface="Open Sans"/>
              <a:cs typeface="Open Sans"/>
              <a:sym typeface="Open Sans"/>
            </a:endParaRPr>
          </a:p>
        </p:txBody>
      </p:sp>
      <p:sp>
        <p:nvSpPr>
          <p:cNvPr id="192" name="Google Shape;192;p27"/>
          <p:cNvSpPr txBox="1"/>
          <p:nvPr/>
        </p:nvSpPr>
        <p:spPr>
          <a:xfrm>
            <a:off x="3099825" y="4768175"/>
            <a:ext cx="1352100" cy="499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1800">
                <a:solidFill>
                  <a:schemeClr val="accent2"/>
                </a:solidFill>
                <a:latin typeface="Open Sans"/>
                <a:ea typeface="Open Sans"/>
                <a:cs typeface="Open Sans"/>
                <a:sym typeface="Open Sans"/>
              </a:rPr>
              <a:t> @garoyeri</a:t>
            </a:r>
            <a:endParaRPr sz="1800">
              <a:solidFill>
                <a:schemeClr val="accent2"/>
              </a:solidFill>
              <a:latin typeface="Open Sans"/>
              <a:ea typeface="Open Sans"/>
              <a:cs typeface="Open Sans"/>
              <a:sym typeface="Open Sans"/>
            </a:endParaRPr>
          </a:p>
        </p:txBody>
      </p:sp>
      <p:sp>
        <p:nvSpPr>
          <p:cNvPr id="193" name="Google Shape;193;p27"/>
          <p:cNvSpPr txBox="1"/>
          <p:nvPr/>
        </p:nvSpPr>
        <p:spPr>
          <a:xfrm>
            <a:off x="1724025" y="6267450"/>
            <a:ext cx="5403900" cy="45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800">
                <a:latin typeface="Open Sans"/>
                <a:ea typeface="Open Sans"/>
                <a:cs typeface="Open Sans"/>
                <a:sym typeface="Open Sans"/>
              </a:rPr>
              <a:t>Icons made by </a:t>
            </a:r>
            <a:r>
              <a:rPr lang="en-US" sz="800" u="sng">
                <a:solidFill>
                  <a:schemeClr val="hlink"/>
                </a:solidFill>
                <a:latin typeface="Open Sans"/>
                <a:ea typeface="Open Sans"/>
                <a:cs typeface="Open Sans"/>
                <a:sym typeface="Open Sans"/>
                <a:hlinkClick r:id="rId4"/>
              </a:rPr>
              <a:t>www.flaticon.com/authors/freepik</a:t>
            </a:r>
            <a:r>
              <a:rPr lang="en-US" sz="800">
                <a:latin typeface="Open Sans"/>
                <a:ea typeface="Open Sans"/>
                <a:cs typeface="Open Sans"/>
                <a:sym typeface="Open Sans"/>
              </a:rPr>
              <a:t> Freepik from </a:t>
            </a:r>
            <a:r>
              <a:rPr lang="en-US" sz="800" u="sng">
                <a:solidFill>
                  <a:schemeClr val="hlink"/>
                </a:solidFill>
                <a:latin typeface="Open Sans"/>
                <a:ea typeface="Open Sans"/>
                <a:cs typeface="Open Sans"/>
                <a:sym typeface="Open Sans"/>
                <a:hlinkClick r:id="rId5"/>
              </a:rPr>
              <a:t>www.flaticon.com</a:t>
            </a:r>
            <a:endParaRPr sz="800">
              <a:latin typeface="Open Sans"/>
              <a:ea typeface="Open Sans"/>
              <a:cs typeface="Open Sans"/>
              <a:sym typeface="Open Sans"/>
            </a:endParaRPr>
          </a:p>
          <a:p>
            <a:pPr marL="0" lvl="0" indent="0" algn="l" rtl="0">
              <a:spcBef>
                <a:spcPts val="0"/>
              </a:spcBef>
              <a:spcAft>
                <a:spcPts val="0"/>
              </a:spcAft>
              <a:buNone/>
            </a:pPr>
            <a:r>
              <a:rPr lang="en-US" sz="800">
                <a:latin typeface="Open Sans"/>
                <a:ea typeface="Open Sans"/>
                <a:cs typeface="Open Sans"/>
                <a:sym typeface="Open Sans"/>
              </a:rPr>
              <a:t>Icons made by </a:t>
            </a:r>
            <a:r>
              <a:rPr lang="en-US" sz="800" u="sng">
                <a:solidFill>
                  <a:schemeClr val="hlink"/>
                </a:solidFill>
                <a:latin typeface="Open Sans"/>
                <a:ea typeface="Open Sans"/>
                <a:cs typeface="Open Sans"/>
                <a:sym typeface="Open Sans"/>
                <a:hlinkClick r:id="rId6"/>
              </a:rPr>
              <a:t>www.flaticon.com/authors/dave-gandy</a:t>
            </a:r>
            <a:r>
              <a:rPr lang="en-US" sz="800">
                <a:latin typeface="Open Sans"/>
                <a:ea typeface="Open Sans"/>
                <a:cs typeface="Open Sans"/>
                <a:sym typeface="Open Sans"/>
              </a:rPr>
              <a:t> from </a:t>
            </a:r>
            <a:r>
              <a:rPr lang="en-US" sz="800" u="sng">
                <a:solidFill>
                  <a:schemeClr val="hlink"/>
                </a:solidFill>
                <a:latin typeface="Open Sans"/>
                <a:ea typeface="Open Sans"/>
                <a:cs typeface="Open Sans"/>
                <a:sym typeface="Open Sans"/>
                <a:hlinkClick r:id="rId5"/>
              </a:rPr>
              <a:t>www.flaticon.com</a:t>
            </a:r>
            <a:endParaRPr sz="800">
              <a:latin typeface="Open Sans"/>
              <a:ea typeface="Open Sans"/>
              <a:cs typeface="Open Sans"/>
              <a:sym typeface="Open Sans"/>
            </a:endParaRPr>
          </a:p>
        </p:txBody>
      </p:sp>
      <p:pic>
        <p:nvPicPr>
          <p:cNvPr id="194" name="Google Shape;194;p27"/>
          <p:cNvPicPr preferRelativeResize="0"/>
          <p:nvPr/>
        </p:nvPicPr>
        <p:blipFill>
          <a:blip r:embed="rId7">
            <a:alphaModFix/>
          </a:blip>
          <a:stretch>
            <a:fillRect/>
          </a:stretch>
        </p:blipFill>
        <p:spPr>
          <a:xfrm>
            <a:off x="1554600" y="4768175"/>
            <a:ext cx="453000" cy="453000"/>
          </a:xfrm>
          <a:prstGeom prst="rect">
            <a:avLst/>
          </a:prstGeom>
          <a:noFill/>
          <a:ln>
            <a:noFill/>
          </a:ln>
        </p:spPr>
      </p:pic>
      <p:pic>
        <p:nvPicPr>
          <p:cNvPr id="195" name="Google Shape;195;p27"/>
          <p:cNvPicPr preferRelativeResize="0"/>
          <p:nvPr/>
        </p:nvPicPr>
        <p:blipFill>
          <a:blip r:embed="rId8">
            <a:alphaModFix/>
          </a:blip>
          <a:stretch>
            <a:fillRect/>
          </a:stretch>
        </p:blipFill>
        <p:spPr>
          <a:xfrm>
            <a:off x="2131588" y="4768175"/>
            <a:ext cx="453000" cy="453000"/>
          </a:xfrm>
          <a:prstGeom prst="rect">
            <a:avLst/>
          </a:prstGeom>
          <a:noFill/>
          <a:ln>
            <a:noFill/>
          </a:ln>
        </p:spPr>
      </p:pic>
      <p:pic>
        <p:nvPicPr>
          <p:cNvPr id="196" name="Google Shape;196;p27"/>
          <p:cNvPicPr preferRelativeResize="0"/>
          <p:nvPr/>
        </p:nvPicPr>
        <p:blipFill>
          <a:blip r:embed="rId9">
            <a:alphaModFix/>
          </a:blip>
          <a:stretch>
            <a:fillRect/>
          </a:stretch>
        </p:blipFill>
        <p:spPr>
          <a:xfrm>
            <a:off x="2708575" y="4768175"/>
            <a:ext cx="453000" cy="453000"/>
          </a:xfrm>
          <a:prstGeom prst="rect">
            <a:avLst/>
          </a:prstGeom>
          <a:noFill/>
          <a:ln>
            <a:noFill/>
          </a:ln>
        </p:spPr>
      </p:pic>
      <p:sp>
        <p:nvSpPr>
          <p:cNvPr id="197" name="Google Shape;197;p27"/>
          <p:cNvSpPr txBox="1"/>
          <p:nvPr/>
        </p:nvSpPr>
        <p:spPr>
          <a:xfrm>
            <a:off x="1554600" y="5367575"/>
            <a:ext cx="5963400" cy="63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u="sng">
                <a:solidFill>
                  <a:schemeClr val="hlink"/>
                </a:solidFill>
                <a:latin typeface="Open Sans"/>
                <a:ea typeface="Open Sans"/>
                <a:cs typeface="Open Sans"/>
                <a:sym typeface="Open Sans"/>
                <a:hlinkClick r:id="rId10"/>
              </a:rPr>
              <a:t>https://headspring.com/author/garabed-yeriazarian/</a:t>
            </a:r>
            <a:r>
              <a:rPr lang="en-US" sz="1800">
                <a:solidFill>
                  <a:schemeClr val="accent2"/>
                </a:solidFill>
                <a:latin typeface="Open Sans"/>
                <a:ea typeface="Open Sans"/>
                <a:cs typeface="Open Sans"/>
                <a:sym typeface="Open Sans"/>
              </a:rPr>
              <a:t> </a:t>
            </a:r>
            <a:endParaRPr sz="1800">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8"/>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What is </a:t>
            </a:r>
            <a:r>
              <a:rPr lang="en-US" b="1"/>
              <a:t>Onion Architecture</a:t>
            </a:r>
            <a:r>
              <a:rPr lang="en-US"/>
              <a:t>?</a:t>
            </a:r>
            <a:endParaRPr/>
          </a:p>
        </p:txBody>
      </p:sp>
      <p:pic>
        <p:nvPicPr>
          <p:cNvPr id="203" name="Google Shape;203;p28"/>
          <p:cNvPicPr preferRelativeResize="0"/>
          <p:nvPr/>
        </p:nvPicPr>
        <p:blipFill>
          <a:blip r:embed="rId3">
            <a:alphaModFix/>
          </a:blip>
          <a:stretch>
            <a:fillRect/>
          </a:stretch>
        </p:blipFill>
        <p:spPr>
          <a:xfrm>
            <a:off x="3698073" y="1328723"/>
            <a:ext cx="4795850" cy="4795850"/>
          </a:xfrm>
          <a:prstGeom prst="rect">
            <a:avLst/>
          </a:prstGeom>
          <a:noFill/>
          <a:ln>
            <a:noFill/>
          </a:ln>
        </p:spPr>
      </p:pic>
      <p:sp>
        <p:nvSpPr>
          <p:cNvPr id="204" name="Google Shape;204;p28"/>
          <p:cNvSpPr txBox="1"/>
          <p:nvPr/>
        </p:nvSpPr>
        <p:spPr>
          <a:xfrm>
            <a:off x="2228850" y="6207825"/>
            <a:ext cx="8524800" cy="5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u="sng">
                <a:solidFill>
                  <a:schemeClr val="hlink"/>
                </a:solidFill>
                <a:latin typeface="Open Sans"/>
                <a:ea typeface="Open Sans"/>
                <a:cs typeface="Open Sans"/>
                <a:sym typeface="Open Sans"/>
                <a:hlinkClick r:id="rId4"/>
              </a:rPr>
              <a:t>https://dzone.com/articles/onion-architecture-is-interesting</a:t>
            </a:r>
            <a:r>
              <a:rPr lang="en-US" sz="1000">
                <a:latin typeface="Open Sans"/>
                <a:ea typeface="Open Sans"/>
                <a:cs typeface="Open Sans"/>
                <a:sym typeface="Open Sans"/>
              </a:rPr>
              <a:t>		</a:t>
            </a:r>
            <a:r>
              <a:rPr lang="en-US" sz="1000" u="sng">
                <a:solidFill>
                  <a:schemeClr val="hlink"/>
                </a:solidFill>
                <a:latin typeface="Open Sans"/>
                <a:ea typeface="Open Sans"/>
                <a:cs typeface="Open Sans"/>
                <a:sym typeface="Open Sans"/>
                <a:hlinkClick r:id="rId5"/>
              </a:rPr>
              <a:t>https://jeffreypalermo.com/2008/07/the-onion-architecture-part-1/</a:t>
            </a:r>
            <a:r>
              <a:rPr lang="en-US" sz="1000">
                <a:latin typeface="Open Sans"/>
                <a:ea typeface="Open Sans"/>
                <a:cs typeface="Open Sans"/>
                <a:sym typeface="Open Sans"/>
              </a:rPr>
              <a:t> </a:t>
            </a:r>
            <a:endParaRPr sz="1000">
              <a:latin typeface="Open Sans"/>
              <a:ea typeface="Open Sans"/>
              <a:cs typeface="Open Sans"/>
              <a:sym typeface="Open Sans"/>
            </a:endParaRPr>
          </a:p>
          <a:p>
            <a:pPr marL="0" lvl="0" indent="0" algn="l" rtl="0">
              <a:spcBef>
                <a:spcPts val="0"/>
              </a:spcBef>
              <a:spcAft>
                <a:spcPts val="0"/>
              </a:spcAft>
              <a:buNone/>
            </a:pPr>
            <a:r>
              <a:rPr lang="en-US" sz="1000">
                <a:latin typeface="Open Sans"/>
                <a:ea typeface="Open Sans"/>
                <a:cs typeface="Open Sans"/>
                <a:sym typeface="Open Sans"/>
              </a:rPr>
              <a:t>© User:Colin / Wikimedia Commons </a:t>
            </a:r>
            <a:r>
              <a:rPr lang="en-US" sz="1000" u="sng">
                <a:solidFill>
                  <a:schemeClr val="hlink"/>
                </a:solidFill>
                <a:latin typeface="Open Sans"/>
                <a:ea typeface="Open Sans"/>
                <a:cs typeface="Open Sans"/>
                <a:sym typeface="Open Sans"/>
                <a:hlinkClick r:id="rId6"/>
              </a:rPr>
              <a:t>https://commons.wikimedia.org/wiki/File:Onion_on_White.JPG</a:t>
            </a:r>
            <a:r>
              <a:rPr lang="en-US" sz="1000">
                <a:latin typeface="Open Sans"/>
                <a:ea typeface="Open Sans"/>
                <a:cs typeface="Open Sans"/>
                <a:sym typeface="Open Sans"/>
              </a:rPr>
              <a:t> </a:t>
            </a:r>
            <a:endParaRPr sz="1000">
              <a:latin typeface="Open Sans"/>
              <a:ea typeface="Open Sans"/>
              <a:cs typeface="Open Sans"/>
              <a:sym typeface="Open Sans"/>
            </a:endParaRPr>
          </a:p>
        </p:txBody>
      </p:sp>
      <p:pic>
        <p:nvPicPr>
          <p:cNvPr id="205" name="Google Shape;205;p28"/>
          <p:cNvPicPr preferRelativeResize="0"/>
          <p:nvPr/>
        </p:nvPicPr>
        <p:blipFill>
          <a:blip r:embed="rId7">
            <a:alphaModFix/>
          </a:blip>
          <a:stretch>
            <a:fillRect/>
          </a:stretch>
        </p:blipFill>
        <p:spPr>
          <a:xfrm>
            <a:off x="3576726" y="1169275"/>
            <a:ext cx="5038550" cy="503855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205"/>
                                        </p:tgtEl>
                                      </p:cBhvr>
                                    </p:animEffect>
                                    <p:set>
                                      <p:cBhvr>
                                        <p:cTn id="7" dur="1" fill="hold">
                                          <p:stCondLst>
                                            <p:cond delay="1000"/>
                                          </p:stCondLst>
                                        </p:cTn>
                                        <p:tgtEl>
                                          <p:spTgt spid="20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9"/>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What is </a:t>
            </a:r>
            <a:r>
              <a:rPr lang="en-US" b="1"/>
              <a:t>Celery Architecture</a:t>
            </a:r>
            <a:r>
              <a:rPr lang="en-US"/>
              <a:t>?</a:t>
            </a:r>
            <a:endParaRPr/>
          </a:p>
        </p:txBody>
      </p:sp>
      <p:pic>
        <p:nvPicPr>
          <p:cNvPr id="211" name="Google Shape;211;p29"/>
          <p:cNvPicPr preferRelativeResize="0"/>
          <p:nvPr/>
        </p:nvPicPr>
        <p:blipFill>
          <a:blip r:embed="rId3">
            <a:alphaModFix/>
          </a:blip>
          <a:stretch>
            <a:fillRect/>
          </a:stretch>
        </p:blipFill>
        <p:spPr>
          <a:xfrm>
            <a:off x="2567953" y="1321675"/>
            <a:ext cx="7056100" cy="4602875"/>
          </a:xfrm>
          <a:prstGeom prst="rect">
            <a:avLst/>
          </a:prstGeom>
          <a:noFill/>
          <a:ln>
            <a:noFill/>
          </a:ln>
        </p:spPr>
      </p:pic>
      <p:sp>
        <p:nvSpPr>
          <p:cNvPr id="212" name="Google Shape;212;p29"/>
          <p:cNvSpPr txBox="1"/>
          <p:nvPr/>
        </p:nvSpPr>
        <p:spPr>
          <a:xfrm>
            <a:off x="2228850" y="6207825"/>
            <a:ext cx="8524800" cy="51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u="sng">
                <a:solidFill>
                  <a:schemeClr val="hlink"/>
                </a:solidFill>
                <a:latin typeface="Open Sans"/>
                <a:ea typeface="Open Sans"/>
                <a:cs typeface="Open Sans"/>
                <a:sym typeface="Open Sans"/>
                <a:hlinkClick r:id="rId4"/>
              </a:rPr>
              <a:t>https://jimmybogard.com/vertical-slice-architecture/</a:t>
            </a:r>
            <a:r>
              <a:rPr lang="en-US" sz="1000">
                <a:latin typeface="Open Sans"/>
                <a:ea typeface="Open Sans"/>
                <a:cs typeface="Open Sans"/>
                <a:sym typeface="Open Sans"/>
              </a:rPr>
              <a:t> 		</a:t>
            </a:r>
            <a:r>
              <a:rPr lang="en-US" sz="1000" u="sng">
                <a:solidFill>
                  <a:schemeClr val="hlink"/>
                </a:solidFill>
                <a:latin typeface="Open Sans"/>
                <a:ea typeface="Open Sans"/>
                <a:cs typeface="Open Sans"/>
                <a:sym typeface="Open Sans"/>
                <a:hlinkClick r:id="rId5"/>
              </a:rPr>
              <a:t>https://www.needpix.com/photo/344249/celery-vegetables-vegetable-green-free-pictures-free-photos-free-images-royalty-free</a:t>
            </a:r>
            <a:r>
              <a:rPr lang="en-US" sz="1000">
                <a:latin typeface="Open Sans"/>
                <a:ea typeface="Open Sans"/>
                <a:cs typeface="Open Sans"/>
                <a:sym typeface="Open Sans"/>
              </a:rPr>
              <a:t> </a:t>
            </a:r>
            <a:endParaRPr sz="1000">
              <a:latin typeface="Open Sans"/>
              <a:ea typeface="Open Sans"/>
              <a:cs typeface="Open Sans"/>
              <a:sym typeface="Open Sans"/>
            </a:endParaRPr>
          </a:p>
        </p:txBody>
      </p:sp>
      <p:pic>
        <p:nvPicPr>
          <p:cNvPr id="213" name="Google Shape;213;p29"/>
          <p:cNvPicPr preferRelativeResize="0"/>
          <p:nvPr/>
        </p:nvPicPr>
        <p:blipFill>
          <a:blip r:embed="rId6">
            <a:alphaModFix/>
          </a:blip>
          <a:stretch>
            <a:fillRect/>
          </a:stretch>
        </p:blipFill>
        <p:spPr>
          <a:xfrm rot="-5689905">
            <a:off x="7143396" y="811214"/>
            <a:ext cx="7171752" cy="41181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3"/>
                                        </p:tgtEl>
                                        <p:attrNameLst>
                                          <p:attrName>style.visibility</p:attrName>
                                        </p:attrNameLst>
                                      </p:cBhvr>
                                      <p:to>
                                        <p:strVal val="visible"/>
                                      </p:to>
                                    </p:set>
                                    <p:animEffect transition="in" filter="fade">
                                      <p:cBhvr>
                                        <p:cTn id="7" dur="10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cxnSp>
        <p:nvCxnSpPr>
          <p:cNvPr id="218" name="Google Shape;218;p30"/>
          <p:cNvCxnSpPr>
            <a:stCxn id="219" idx="1"/>
            <a:endCxn id="220" idx="3"/>
          </p:cNvCxnSpPr>
          <p:nvPr/>
        </p:nvCxnSpPr>
        <p:spPr>
          <a:xfrm>
            <a:off x="3476531" y="4535925"/>
            <a:ext cx="3249900" cy="0"/>
          </a:xfrm>
          <a:prstGeom prst="straightConnector1">
            <a:avLst/>
          </a:prstGeom>
          <a:noFill/>
          <a:ln w="114300" cap="flat" cmpd="sng">
            <a:solidFill>
              <a:schemeClr val="dk1"/>
            </a:solidFill>
            <a:prstDash val="solid"/>
            <a:round/>
            <a:headEnd type="none" w="med" len="med"/>
            <a:tailEnd type="none" w="med" len="med"/>
          </a:ln>
        </p:spPr>
      </p:cxnSp>
      <p:cxnSp>
        <p:nvCxnSpPr>
          <p:cNvPr id="221" name="Google Shape;221;p30"/>
          <p:cNvCxnSpPr>
            <a:stCxn id="222" idx="1"/>
            <a:endCxn id="223" idx="3"/>
          </p:cNvCxnSpPr>
          <p:nvPr/>
        </p:nvCxnSpPr>
        <p:spPr>
          <a:xfrm>
            <a:off x="8671550" y="3264800"/>
            <a:ext cx="3249900" cy="0"/>
          </a:xfrm>
          <a:prstGeom prst="straightConnector1">
            <a:avLst/>
          </a:prstGeom>
          <a:noFill/>
          <a:ln w="114300" cap="flat" cmpd="sng">
            <a:solidFill>
              <a:schemeClr val="dk1"/>
            </a:solidFill>
            <a:prstDash val="solid"/>
            <a:round/>
            <a:headEnd type="none" w="med" len="med"/>
            <a:tailEnd type="none" w="med" len="med"/>
          </a:ln>
        </p:spPr>
      </p:cxnSp>
      <p:cxnSp>
        <p:nvCxnSpPr>
          <p:cNvPr id="224" name="Google Shape;224;p30"/>
          <p:cNvCxnSpPr>
            <a:stCxn id="225" idx="0"/>
            <a:endCxn id="222" idx="2"/>
          </p:cNvCxnSpPr>
          <p:nvPr/>
        </p:nvCxnSpPr>
        <p:spPr>
          <a:xfrm>
            <a:off x="9430700" y="1719150"/>
            <a:ext cx="0" cy="1995900"/>
          </a:xfrm>
          <a:prstGeom prst="straightConnector1">
            <a:avLst/>
          </a:prstGeom>
          <a:noFill/>
          <a:ln w="114300" cap="flat" cmpd="sng">
            <a:solidFill>
              <a:schemeClr val="dk1"/>
            </a:solidFill>
            <a:prstDash val="solid"/>
            <a:round/>
            <a:headEnd type="none" w="med" len="med"/>
            <a:tailEnd type="none" w="med" len="med"/>
          </a:ln>
        </p:spPr>
      </p:cxnSp>
      <p:cxnSp>
        <p:nvCxnSpPr>
          <p:cNvPr id="226" name="Google Shape;226;p30"/>
          <p:cNvCxnSpPr>
            <a:stCxn id="227" idx="1"/>
            <a:endCxn id="228" idx="3"/>
          </p:cNvCxnSpPr>
          <p:nvPr/>
        </p:nvCxnSpPr>
        <p:spPr>
          <a:xfrm>
            <a:off x="1744856" y="2169450"/>
            <a:ext cx="10176600" cy="0"/>
          </a:xfrm>
          <a:prstGeom prst="straightConnector1">
            <a:avLst/>
          </a:prstGeom>
          <a:noFill/>
          <a:ln w="114300" cap="flat" cmpd="sng">
            <a:solidFill>
              <a:schemeClr val="dk1"/>
            </a:solidFill>
            <a:prstDash val="solid"/>
            <a:round/>
            <a:headEnd type="none" w="med" len="med"/>
            <a:tailEnd type="none" w="med" len="med"/>
          </a:ln>
        </p:spPr>
      </p:cxnSp>
      <p:sp>
        <p:nvSpPr>
          <p:cNvPr id="229" name="Google Shape;229;p30"/>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Anatomy of a </a:t>
            </a:r>
            <a:r>
              <a:rPr lang="en-US" b="1"/>
              <a:t>Request</a:t>
            </a:r>
            <a:endParaRPr b="1"/>
          </a:p>
        </p:txBody>
      </p:sp>
      <p:sp>
        <p:nvSpPr>
          <p:cNvPr id="227" name="Google Shape;227;p30"/>
          <p:cNvSpPr/>
          <p:nvPr/>
        </p:nvSpPr>
        <p:spPr>
          <a:xfrm>
            <a:off x="1744856"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ASP.NET Core Route</a:t>
            </a:r>
            <a:endParaRPr sz="1800">
              <a:solidFill>
                <a:srgbClr val="FFFFFF"/>
              </a:solidFill>
              <a:latin typeface="Open Sans"/>
              <a:ea typeface="Open Sans"/>
              <a:cs typeface="Open Sans"/>
              <a:sym typeface="Open Sans"/>
            </a:endParaRPr>
          </a:p>
        </p:txBody>
      </p:sp>
      <p:sp>
        <p:nvSpPr>
          <p:cNvPr id="230" name="Google Shape;230;p30"/>
          <p:cNvSpPr/>
          <p:nvPr/>
        </p:nvSpPr>
        <p:spPr>
          <a:xfrm>
            <a:off x="750500" y="3015175"/>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HTTP Request</a:t>
            </a:r>
            <a:endParaRPr sz="1800">
              <a:solidFill>
                <a:srgbClr val="FFFFFF"/>
              </a:solidFill>
              <a:latin typeface="Open Sans"/>
              <a:ea typeface="Open Sans"/>
              <a:cs typeface="Open Sans"/>
              <a:sym typeface="Open Sans"/>
            </a:endParaRPr>
          </a:p>
        </p:txBody>
      </p:sp>
      <p:sp>
        <p:nvSpPr>
          <p:cNvPr id="219" name="Google Shape;219;p30"/>
          <p:cNvSpPr/>
          <p:nvPr/>
        </p:nvSpPr>
        <p:spPr>
          <a:xfrm>
            <a:off x="3476531" y="4085625"/>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React Route</a:t>
            </a:r>
            <a:endParaRPr sz="1800">
              <a:solidFill>
                <a:srgbClr val="FFFFFF"/>
              </a:solidFill>
              <a:latin typeface="Open Sans"/>
              <a:ea typeface="Open Sans"/>
              <a:cs typeface="Open Sans"/>
              <a:sym typeface="Open Sans"/>
            </a:endParaRPr>
          </a:p>
        </p:txBody>
      </p:sp>
      <p:sp>
        <p:nvSpPr>
          <p:cNvPr id="220" name="Google Shape;220;p30"/>
          <p:cNvSpPr/>
          <p:nvPr/>
        </p:nvSpPr>
        <p:spPr>
          <a:xfrm>
            <a:off x="5208200" y="4085625"/>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Render</a:t>
            </a:r>
            <a:endParaRPr sz="1800">
              <a:solidFill>
                <a:srgbClr val="FFFFFF"/>
              </a:solidFill>
              <a:latin typeface="Open Sans"/>
              <a:ea typeface="Open Sans"/>
              <a:cs typeface="Open Sans"/>
              <a:sym typeface="Open Sans"/>
            </a:endParaRPr>
          </a:p>
          <a:p>
            <a:pPr marL="0" lvl="0" indent="0" algn="ctr" rtl="0">
              <a:spcBef>
                <a:spcPts val="0"/>
              </a:spcBef>
              <a:spcAft>
                <a:spcPts val="0"/>
              </a:spcAft>
              <a:buNone/>
            </a:pPr>
            <a:r>
              <a:rPr lang="en-US" sz="1800">
                <a:solidFill>
                  <a:srgbClr val="FFFFFF"/>
                </a:solidFill>
                <a:latin typeface="Open Sans"/>
                <a:ea typeface="Open Sans"/>
                <a:cs typeface="Open Sans"/>
                <a:sym typeface="Open Sans"/>
              </a:rPr>
              <a:t>Component</a:t>
            </a:r>
            <a:endParaRPr sz="1800">
              <a:solidFill>
                <a:srgbClr val="FFFFFF"/>
              </a:solidFill>
              <a:latin typeface="Open Sans"/>
              <a:ea typeface="Open Sans"/>
              <a:cs typeface="Open Sans"/>
              <a:sym typeface="Open Sans"/>
            </a:endParaRPr>
          </a:p>
        </p:txBody>
      </p:sp>
      <p:sp>
        <p:nvSpPr>
          <p:cNvPr id="231" name="Google Shape;231;p30"/>
          <p:cNvSpPr/>
          <p:nvPr/>
        </p:nvSpPr>
        <p:spPr>
          <a:xfrm>
            <a:off x="5208200"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Controller Action</a:t>
            </a:r>
            <a:endParaRPr sz="1800">
              <a:solidFill>
                <a:srgbClr val="FFFFFF"/>
              </a:solidFill>
              <a:latin typeface="Open Sans"/>
              <a:ea typeface="Open Sans"/>
              <a:cs typeface="Open Sans"/>
              <a:sym typeface="Open Sans"/>
            </a:endParaRPr>
          </a:p>
        </p:txBody>
      </p:sp>
      <p:sp>
        <p:nvSpPr>
          <p:cNvPr id="232" name="Google Shape;232;p30"/>
          <p:cNvSpPr/>
          <p:nvPr/>
        </p:nvSpPr>
        <p:spPr>
          <a:xfrm>
            <a:off x="693987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MediatR Pub / Sub</a:t>
            </a:r>
            <a:endParaRPr sz="1800">
              <a:solidFill>
                <a:srgbClr val="FFFFFF"/>
              </a:solidFill>
              <a:latin typeface="Open Sans"/>
              <a:ea typeface="Open Sans"/>
              <a:cs typeface="Open Sans"/>
              <a:sym typeface="Open Sans"/>
            </a:endParaRPr>
          </a:p>
        </p:txBody>
      </p:sp>
      <p:sp>
        <p:nvSpPr>
          <p:cNvPr id="233" name="Google Shape;233;p30"/>
          <p:cNvSpPr/>
          <p:nvPr/>
        </p:nvSpPr>
        <p:spPr>
          <a:xfrm>
            <a:off x="347652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Begin Transaction</a:t>
            </a:r>
            <a:endParaRPr sz="1800">
              <a:solidFill>
                <a:srgbClr val="FFFFFF"/>
              </a:solidFill>
              <a:latin typeface="Open Sans"/>
              <a:ea typeface="Open Sans"/>
              <a:cs typeface="Open Sans"/>
              <a:sym typeface="Open Sans"/>
            </a:endParaRPr>
          </a:p>
        </p:txBody>
      </p:sp>
      <p:sp>
        <p:nvSpPr>
          <p:cNvPr id="225" name="Google Shape;225;p30"/>
          <p:cNvSpPr/>
          <p:nvPr/>
        </p:nvSpPr>
        <p:spPr>
          <a:xfrm>
            <a:off x="8671550"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Return Action Result</a:t>
            </a:r>
            <a:endParaRPr sz="1800">
              <a:solidFill>
                <a:srgbClr val="FFFFFF"/>
              </a:solidFill>
              <a:latin typeface="Open Sans"/>
              <a:ea typeface="Open Sans"/>
              <a:cs typeface="Open Sans"/>
              <a:sym typeface="Open Sans"/>
            </a:endParaRPr>
          </a:p>
        </p:txBody>
      </p:sp>
      <p:sp>
        <p:nvSpPr>
          <p:cNvPr id="228" name="Google Shape;228;p30"/>
          <p:cNvSpPr/>
          <p:nvPr/>
        </p:nvSpPr>
        <p:spPr>
          <a:xfrm>
            <a:off x="1040322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Commit Transaction</a:t>
            </a:r>
            <a:endParaRPr sz="1800">
              <a:solidFill>
                <a:srgbClr val="FFFFFF"/>
              </a:solidFill>
              <a:latin typeface="Open Sans"/>
              <a:ea typeface="Open Sans"/>
              <a:cs typeface="Open Sans"/>
              <a:sym typeface="Open Sans"/>
            </a:endParaRPr>
          </a:p>
        </p:txBody>
      </p:sp>
      <p:sp>
        <p:nvSpPr>
          <p:cNvPr id="222" name="Google Shape;222;p30"/>
          <p:cNvSpPr/>
          <p:nvPr/>
        </p:nvSpPr>
        <p:spPr>
          <a:xfrm>
            <a:off x="8671550" y="281450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Exception Handler</a:t>
            </a:r>
            <a:endParaRPr sz="1800">
              <a:solidFill>
                <a:srgbClr val="FFFFFF"/>
              </a:solidFill>
              <a:latin typeface="Open Sans"/>
              <a:ea typeface="Open Sans"/>
              <a:cs typeface="Open Sans"/>
              <a:sym typeface="Open Sans"/>
            </a:endParaRPr>
          </a:p>
        </p:txBody>
      </p:sp>
      <p:sp>
        <p:nvSpPr>
          <p:cNvPr id="223" name="Google Shape;223;p30"/>
          <p:cNvSpPr/>
          <p:nvPr/>
        </p:nvSpPr>
        <p:spPr>
          <a:xfrm>
            <a:off x="10403225" y="281450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Rollback Transaction</a:t>
            </a:r>
            <a:endParaRPr sz="1800">
              <a:solidFill>
                <a:srgbClr val="FFFFFF"/>
              </a:solidFill>
              <a:latin typeface="Open Sans"/>
              <a:ea typeface="Open Sans"/>
              <a:cs typeface="Open Sans"/>
              <a:sym typeface="Open Sans"/>
            </a:endParaRPr>
          </a:p>
        </p:txBody>
      </p:sp>
      <p:cxnSp>
        <p:nvCxnSpPr>
          <p:cNvPr id="234" name="Google Shape;234;p30"/>
          <p:cNvCxnSpPr>
            <a:stCxn id="230" idx="0"/>
            <a:endCxn id="227" idx="1"/>
          </p:cNvCxnSpPr>
          <p:nvPr/>
        </p:nvCxnSpPr>
        <p:spPr>
          <a:xfrm rot="-5400000">
            <a:off x="1204400" y="2474725"/>
            <a:ext cx="845700" cy="235200"/>
          </a:xfrm>
          <a:prstGeom prst="bentConnector2">
            <a:avLst/>
          </a:prstGeom>
          <a:noFill/>
          <a:ln w="114300" cap="flat" cmpd="sng">
            <a:solidFill>
              <a:schemeClr val="dk1"/>
            </a:solidFill>
            <a:prstDash val="solid"/>
            <a:round/>
            <a:headEnd type="none" w="med" len="med"/>
            <a:tailEnd type="none" w="med" len="med"/>
          </a:ln>
        </p:spPr>
      </p:cxnSp>
      <p:cxnSp>
        <p:nvCxnSpPr>
          <p:cNvPr id="235" name="Google Shape;235;p30"/>
          <p:cNvCxnSpPr>
            <a:stCxn id="230" idx="2"/>
            <a:endCxn id="219" idx="1"/>
          </p:cNvCxnSpPr>
          <p:nvPr/>
        </p:nvCxnSpPr>
        <p:spPr>
          <a:xfrm rot="-5400000" flipH="1">
            <a:off x="2183000" y="3242425"/>
            <a:ext cx="620100" cy="1966800"/>
          </a:xfrm>
          <a:prstGeom prst="bentConnector2">
            <a:avLst/>
          </a:prstGeom>
          <a:noFill/>
          <a:ln w="114300"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1"/>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Example </a:t>
            </a:r>
            <a:r>
              <a:rPr lang="en-US" b="1"/>
              <a:t>Request</a:t>
            </a:r>
            <a:endParaRPr b="1"/>
          </a:p>
        </p:txBody>
      </p:sp>
      <p:cxnSp>
        <p:nvCxnSpPr>
          <p:cNvPr id="241" name="Google Shape;241;p31"/>
          <p:cNvCxnSpPr>
            <a:stCxn id="242" idx="1"/>
            <a:endCxn id="243" idx="3"/>
          </p:cNvCxnSpPr>
          <p:nvPr/>
        </p:nvCxnSpPr>
        <p:spPr>
          <a:xfrm>
            <a:off x="3476531" y="4535925"/>
            <a:ext cx="3249900" cy="0"/>
          </a:xfrm>
          <a:prstGeom prst="straightConnector1">
            <a:avLst/>
          </a:prstGeom>
          <a:noFill/>
          <a:ln w="114300" cap="flat" cmpd="sng">
            <a:solidFill>
              <a:schemeClr val="accent2"/>
            </a:solidFill>
            <a:prstDash val="solid"/>
            <a:round/>
            <a:headEnd type="none" w="med" len="med"/>
            <a:tailEnd type="none" w="med" len="med"/>
          </a:ln>
        </p:spPr>
      </p:cxnSp>
      <p:cxnSp>
        <p:nvCxnSpPr>
          <p:cNvPr id="244" name="Google Shape;244;p31"/>
          <p:cNvCxnSpPr>
            <a:stCxn id="245" idx="1"/>
            <a:endCxn id="246" idx="3"/>
          </p:cNvCxnSpPr>
          <p:nvPr/>
        </p:nvCxnSpPr>
        <p:spPr>
          <a:xfrm>
            <a:off x="8671550" y="3264800"/>
            <a:ext cx="3249900" cy="0"/>
          </a:xfrm>
          <a:prstGeom prst="straightConnector1">
            <a:avLst/>
          </a:prstGeom>
          <a:noFill/>
          <a:ln w="114300" cap="flat" cmpd="sng">
            <a:solidFill>
              <a:schemeClr val="accent2"/>
            </a:solidFill>
            <a:prstDash val="solid"/>
            <a:round/>
            <a:headEnd type="none" w="med" len="med"/>
            <a:tailEnd type="none" w="med" len="med"/>
          </a:ln>
        </p:spPr>
      </p:cxnSp>
      <p:cxnSp>
        <p:nvCxnSpPr>
          <p:cNvPr id="247" name="Google Shape;247;p31"/>
          <p:cNvCxnSpPr>
            <a:stCxn id="248" idx="0"/>
            <a:endCxn id="245" idx="2"/>
          </p:cNvCxnSpPr>
          <p:nvPr/>
        </p:nvCxnSpPr>
        <p:spPr>
          <a:xfrm>
            <a:off x="9430700" y="1719150"/>
            <a:ext cx="0" cy="1995900"/>
          </a:xfrm>
          <a:prstGeom prst="straightConnector1">
            <a:avLst/>
          </a:prstGeom>
          <a:noFill/>
          <a:ln w="114300" cap="flat" cmpd="sng">
            <a:solidFill>
              <a:schemeClr val="accent2"/>
            </a:solidFill>
            <a:prstDash val="solid"/>
            <a:round/>
            <a:headEnd type="none" w="med" len="med"/>
            <a:tailEnd type="none" w="med" len="med"/>
          </a:ln>
        </p:spPr>
      </p:cxnSp>
      <p:cxnSp>
        <p:nvCxnSpPr>
          <p:cNvPr id="249" name="Google Shape;249;p31"/>
          <p:cNvCxnSpPr>
            <a:stCxn id="250" idx="1"/>
            <a:endCxn id="251" idx="3"/>
          </p:cNvCxnSpPr>
          <p:nvPr/>
        </p:nvCxnSpPr>
        <p:spPr>
          <a:xfrm>
            <a:off x="1744856" y="2169450"/>
            <a:ext cx="10176600" cy="0"/>
          </a:xfrm>
          <a:prstGeom prst="straightConnector1">
            <a:avLst/>
          </a:prstGeom>
          <a:noFill/>
          <a:ln w="114300" cap="flat" cmpd="sng">
            <a:solidFill>
              <a:schemeClr val="dk1"/>
            </a:solidFill>
            <a:prstDash val="solid"/>
            <a:round/>
            <a:headEnd type="none" w="med" len="med"/>
            <a:tailEnd type="none" w="med" len="med"/>
          </a:ln>
        </p:spPr>
      </p:cxnSp>
      <p:sp>
        <p:nvSpPr>
          <p:cNvPr id="250" name="Google Shape;250;p31"/>
          <p:cNvSpPr/>
          <p:nvPr/>
        </p:nvSpPr>
        <p:spPr>
          <a:xfrm>
            <a:off x="1744856"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ASP.NET Core Route</a:t>
            </a:r>
            <a:endParaRPr sz="1800">
              <a:solidFill>
                <a:srgbClr val="FFFFFF"/>
              </a:solidFill>
              <a:latin typeface="Open Sans"/>
              <a:ea typeface="Open Sans"/>
              <a:cs typeface="Open Sans"/>
              <a:sym typeface="Open Sans"/>
            </a:endParaRPr>
          </a:p>
        </p:txBody>
      </p:sp>
      <p:sp>
        <p:nvSpPr>
          <p:cNvPr id="252" name="Google Shape;252;p31"/>
          <p:cNvSpPr/>
          <p:nvPr/>
        </p:nvSpPr>
        <p:spPr>
          <a:xfrm>
            <a:off x="750500" y="3015175"/>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POST /api/Todo</a:t>
            </a:r>
            <a:endParaRPr sz="1800">
              <a:solidFill>
                <a:srgbClr val="FFFFFF"/>
              </a:solidFill>
              <a:latin typeface="Open Sans"/>
              <a:ea typeface="Open Sans"/>
              <a:cs typeface="Open Sans"/>
              <a:sym typeface="Open Sans"/>
            </a:endParaRPr>
          </a:p>
        </p:txBody>
      </p:sp>
      <p:sp>
        <p:nvSpPr>
          <p:cNvPr id="242" name="Google Shape;242;p31"/>
          <p:cNvSpPr/>
          <p:nvPr/>
        </p:nvSpPr>
        <p:spPr>
          <a:xfrm>
            <a:off x="3476531" y="4085625"/>
            <a:ext cx="1518300" cy="900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React Route</a:t>
            </a:r>
            <a:endParaRPr sz="1800">
              <a:solidFill>
                <a:srgbClr val="FFFFFF"/>
              </a:solidFill>
              <a:latin typeface="Open Sans"/>
              <a:ea typeface="Open Sans"/>
              <a:cs typeface="Open Sans"/>
              <a:sym typeface="Open Sans"/>
            </a:endParaRPr>
          </a:p>
        </p:txBody>
      </p:sp>
      <p:sp>
        <p:nvSpPr>
          <p:cNvPr id="243" name="Google Shape;243;p31"/>
          <p:cNvSpPr/>
          <p:nvPr/>
        </p:nvSpPr>
        <p:spPr>
          <a:xfrm>
            <a:off x="5208200" y="4085625"/>
            <a:ext cx="1518300" cy="900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Render</a:t>
            </a:r>
            <a:endParaRPr sz="1800">
              <a:solidFill>
                <a:srgbClr val="FFFFFF"/>
              </a:solidFill>
              <a:latin typeface="Open Sans"/>
              <a:ea typeface="Open Sans"/>
              <a:cs typeface="Open Sans"/>
              <a:sym typeface="Open Sans"/>
            </a:endParaRPr>
          </a:p>
          <a:p>
            <a:pPr marL="0" lvl="0" indent="0" algn="ctr" rtl="0">
              <a:spcBef>
                <a:spcPts val="0"/>
              </a:spcBef>
              <a:spcAft>
                <a:spcPts val="0"/>
              </a:spcAft>
              <a:buNone/>
            </a:pPr>
            <a:r>
              <a:rPr lang="en-US" sz="1800">
                <a:solidFill>
                  <a:srgbClr val="FFFFFF"/>
                </a:solidFill>
                <a:latin typeface="Open Sans"/>
                <a:ea typeface="Open Sans"/>
                <a:cs typeface="Open Sans"/>
                <a:sym typeface="Open Sans"/>
              </a:rPr>
              <a:t>Component</a:t>
            </a:r>
            <a:endParaRPr sz="1800">
              <a:solidFill>
                <a:srgbClr val="FFFFFF"/>
              </a:solidFill>
              <a:latin typeface="Open Sans"/>
              <a:ea typeface="Open Sans"/>
              <a:cs typeface="Open Sans"/>
              <a:sym typeface="Open Sans"/>
            </a:endParaRPr>
          </a:p>
        </p:txBody>
      </p:sp>
      <p:sp>
        <p:nvSpPr>
          <p:cNvPr id="253" name="Google Shape;253;p31"/>
          <p:cNvSpPr/>
          <p:nvPr/>
        </p:nvSpPr>
        <p:spPr>
          <a:xfrm>
            <a:off x="5208200"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Open Sans"/>
                <a:ea typeface="Open Sans"/>
                <a:cs typeface="Open Sans"/>
                <a:sym typeface="Open Sans"/>
              </a:rPr>
              <a:t>TodoController.Add()</a:t>
            </a:r>
            <a:endParaRPr>
              <a:solidFill>
                <a:srgbClr val="FFFFFF"/>
              </a:solidFill>
              <a:latin typeface="Open Sans"/>
              <a:ea typeface="Open Sans"/>
              <a:cs typeface="Open Sans"/>
              <a:sym typeface="Open Sans"/>
            </a:endParaRPr>
          </a:p>
        </p:txBody>
      </p:sp>
      <p:sp>
        <p:nvSpPr>
          <p:cNvPr id="254" name="Google Shape;254;p31"/>
          <p:cNvSpPr/>
          <p:nvPr/>
        </p:nvSpPr>
        <p:spPr>
          <a:xfrm>
            <a:off x="693987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AddItem.</a:t>
            </a:r>
            <a:endParaRPr sz="1800">
              <a:solidFill>
                <a:srgbClr val="FFFFFF"/>
              </a:solidFill>
              <a:latin typeface="Open Sans"/>
              <a:ea typeface="Open Sans"/>
              <a:cs typeface="Open Sans"/>
              <a:sym typeface="Open Sans"/>
            </a:endParaRPr>
          </a:p>
          <a:p>
            <a:pPr marL="0" lvl="0" indent="0" algn="ctr" rtl="0">
              <a:spcBef>
                <a:spcPts val="0"/>
              </a:spcBef>
              <a:spcAft>
                <a:spcPts val="0"/>
              </a:spcAft>
              <a:buNone/>
            </a:pPr>
            <a:r>
              <a:rPr lang="en-US" sz="1800">
                <a:solidFill>
                  <a:srgbClr val="FFFFFF"/>
                </a:solidFill>
                <a:latin typeface="Open Sans"/>
                <a:ea typeface="Open Sans"/>
                <a:cs typeface="Open Sans"/>
                <a:sym typeface="Open Sans"/>
              </a:rPr>
              <a:t>Handler.</a:t>
            </a:r>
            <a:endParaRPr sz="1800">
              <a:solidFill>
                <a:srgbClr val="FFFFFF"/>
              </a:solidFill>
              <a:latin typeface="Open Sans"/>
              <a:ea typeface="Open Sans"/>
              <a:cs typeface="Open Sans"/>
              <a:sym typeface="Open Sans"/>
            </a:endParaRPr>
          </a:p>
          <a:p>
            <a:pPr marL="0" lvl="0" indent="0" algn="ctr" rtl="0">
              <a:spcBef>
                <a:spcPts val="0"/>
              </a:spcBef>
              <a:spcAft>
                <a:spcPts val="0"/>
              </a:spcAft>
              <a:buNone/>
            </a:pPr>
            <a:r>
              <a:rPr lang="en-US" sz="1800">
                <a:solidFill>
                  <a:srgbClr val="FFFFFF"/>
                </a:solidFill>
                <a:latin typeface="Open Sans"/>
                <a:ea typeface="Open Sans"/>
                <a:cs typeface="Open Sans"/>
                <a:sym typeface="Open Sans"/>
              </a:rPr>
              <a:t>Handle()</a:t>
            </a:r>
            <a:endParaRPr sz="1800">
              <a:solidFill>
                <a:srgbClr val="FFFFFF"/>
              </a:solidFill>
              <a:latin typeface="Open Sans"/>
              <a:ea typeface="Open Sans"/>
              <a:cs typeface="Open Sans"/>
              <a:sym typeface="Open Sans"/>
            </a:endParaRPr>
          </a:p>
        </p:txBody>
      </p:sp>
      <p:sp>
        <p:nvSpPr>
          <p:cNvPr id="255" name="Google Shape;255;p31"/>
          <p:cNvSpPr/>
          <p:nvPr/>
        </p:nvSpPr>
        <p:spPr>
          <a:xfrm>
            <a:off x="347652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Begin Transaction</a:t>
            </a:r>
            <a:endParaRPr sz="1800">
              <a:solidFill>
                <a:srgbClr val="FFFFFF"/>
              </a:solidFill>
              <a:latin typeface="Open Sans"/>
              <a:ea typeface="Open Sans"/>
              <a:cs typeface="Open Sans"/>
              <a:sym typeface="Open Sans"/>
            </a:endParaRPr>
          </a:p>
        </p:txBody>
      </p:sp>
      <p:sp>
        <p:nvSpPr>
          <p:cNvPr id="248" name="Google Shape;248;p31"/>
          <p:cNvSpPr/>
          <p:nvPr/>
        </p:nvSpPr>
        <p:spPr>
          <a:xfrm>
            <a:off x="8671550"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Return new TodoItem</a:t>
            </a:r>
            <a:endParaRPr sz="1800">
              <a:solidFill>
                <a:srgbClr val="FFFFFF"/>
              </a:solidFill>
              <a:latin typeface="Open Sans"/>
              <a:ea typeface="Open Sans"/>
              <a:cs typeface="Open Sans"/>
              <a:sym typeface="Open Sans"/>
            </a:endParaRPr>
          </a:p>
        </p:txBody>
      </p:sp>
      <p:sp>
        <p:nvSpPr>
          <p:cNvPr id="251" name="Google Shape;251;p31"/>
          <p:cNvSpPr/>
          <p:nvPr/>
        </p:nvSpPr>
        <p:spPr>
          <a:xfrm>
            <a:off x="10403225" y="1719150"/>
            <a:ext cx="15183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Commit Transaction</a:t>
            </a:r>
            <a:endParaRPr sz="1800">
              <a:solidFill>
                <a:srgbClr val="FFFFFF"/>
              </a:solidFill>
              <a:latin typeface="Open Sans"/>
              <a:ea typeface="Open Sans"/>
              <a:cs typeface="Open Sans"/>
              <a:sym typeface="Open Sans"/>
            </a:endParaRPr>
          </a:p>
        </p:txBody>
      </p:sp>
      <p:sp>
        <p:nvSpPr>
          <p:cNvPr id="245" name="Google Shape;245;p31"/>
          <p:cNvSpPr/>
          <p:nvPr/>
        </p:nvSpPr>
        <p:spPr>
          <a:xfrm>
            <a:off x="8671550" y="2814500"/>
            <a:ext cx="1518300" cy="900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Exception Handler</a:t>
            </a:r>
            <a:endParaRPr sz="1800">
              <a:solidFill>
                <a:srgbClr val="FFFFFF"/>
              </a:solidFill>
              <a:latin typeface="Open Sans"/>
              <a:ea typeface="Open Sans"/>
              <a:cs typeface="Open Sans"/>
              <a:sym typeface="Open Sans"/>
            </a:endParaRPr>
          </a:p>
        </p:txBody>
      </p:sp>
      <p:sp>
        <p:nvSpPr>
          <p:cNvPr id="246" name="Google Shape;246;p31"/>
          <p:cNvSpPr/>
          <p:nvPr/>
        </p:nvSpPr>
        <p:spPr>
          <a:xfrm>
            <a:off x="10403225" y="2814500"/>
            <a:ext cx="1518300" cy="900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Rollback Transaction</a:t>
            </a:r>
            <a:endParaRPr sz="1800">
              <a:solidFill>
                <a:srgbClr val="FFFFFF"/>
              </a:solidFill>
              <a:latin typeface="Open Sans"/>
              <a:ea typeface="Open Sans"/>
              <a:cs typeface="Open Sans"/>
              <a:sym typeface="Open Sans"/>
            </a:endParaRPr>
          </a:p>
        </p:txBody>
      </p:sp>
      <p:cxnSp>
        <p:nvCxnSpPr>
          <p:cNvPr id="256" name="Google Shape;256;p31"/>
          <p:cNvCxnSpPr>
            <a:stCxn id="252" idx="0"/>
            <a:endCxn id="250" idx="1"/>
          </p:cNvCxnSpPr>
          <p:nvPr/>
        </p:nvCxnSpPr>
        <p:spPr>
          <a:xfrm rot="-5400000">
            <a:off x="1204400" y="2474725"/>
            <a:ext cx="845700" cy="235200"/>
          </a:xfrm>
          <a:prstGeom prst="bentConnector2">
            <a:avLst/>
          </a:prstGeom>
          <a:noFill/>
          <a:ln w="114300" cap="flat" cmpd="sng">
            <a:solidFill>
              <a:schemeClr val="dk1"/>
            </a:solidFill>
            <a:prstDash val="solid"/>
            <a:round/>
            <a:headEnd type="none" w="med" len="med"/>
            <a:tailEnd type="none" w="med" len="med"/>
          </a:ln>
        </p:spPr>
      </p:cxnSp>
      <p:cxnSp>
        <p:nvCxnSpPr>
          <p:cNvPr id="257" name="Google Shape;257;p31"/>
          <p:cNvCxnSpPr>
            <a:stCxn id="252" idx="2"/>
            <a:endCxn id="242" idx="1"/>
          </p:cNvCxnSpPr>
          <p:nvPr/>
        </p:nvCxnSpPr>
        <p:spPr>
          <a:xfrm rot="-5400000" flipH="1">
            <a:off x="2183000" y="3242425"/>
            <a:ext cx="620100" cy="1966800"/>
          </a:xfrm>
          <a:prstGeom prst="bentConnector2">
            <a:avLst/>
          </a:prstGeom>
          <a:noFill/>
          <a:ln w="114300" cap="flat" cmpd="sng">
            <a:solidFill>
              <a:schemeClr val="accent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2"/>
          <p:cNvSpPr txBox="1">
            <a:spLocks noGrp="1"/>
          </p:cNvSpPr>
          <p:nvPr>
            <p:ph type="title"/>
          </p:nvPr>
        </p:nvSpPr>
        <p:spPr>
          <a:xfrm>
            <a:off x="2477425" y="3535250"/>
            <a:ext cx="7389900" cy="137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Demo Time</a:t>
            </a:r>
            <a:endParaRPr/>
          </a:p>
          <a:p>
            <a:pPr marL="0" lvl="0" indent="0" algn="ctr" rtl="0">
              <a:spcBef>
                <a:spcPts val="0"/>
              </a:spcBef>
              <a:spcAft>
                <a:spcPts val="0"/>
              </a:spcAft>
              <a:buNone/>
            </a:pPr>
            <a:r>
              <a:rPr lang="en-US" sz="3000"/>
              <a:t>(cross your fingers)</a:t>
            </a:r>
            <a:endParaRPr sz="3000"/>
          </a:p>
        </p:txBody>
      </p:sp>
      <p:pic>
        <p:nvPicPr>
          <p:cNvPr id="263" name="Google Shape;263;p32"/>
          <p:cNvPicPr preferRelativeResize="0"/>
          <p:nvPr/>
        </p:nvPicPr>
        <p:blipFill>
          <a:blip r:embed="rId3">
            <a:alphaModFix/>
          </a:blip>
          <a:stretch>
            <a:fillRect/>
          </a:stretch>
        </p:blipFill>
        <p:spPr>
          <a:xfrm>
            <a:off x="5714825" y="2211700"/>
            <a:ext cx="762350" cy="762350"/>
          </a:xfrm>
          <a:prstGeom prst="rect">
            <a:avLst/>
          </a:prstGeom>
          <a:noFill/>
          <a:ln>
            <a:noFill/>
          </a:ln>
        </p:spPr>
      </p:pic>
      <p:sp>
        <p:nvSpPr>
          <p:cNvPr id="264" name="Google Shape;264;p32"/>
          <p:cNvSpPr txBox="1"/>
          <p:nvPr/>
        </p:nvSpPr>
        <p:spPr>
          <a:xfrm>
            <a:off x="2091400" y="6204450"/>
            <a:ext cx="30000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u="sng">
                <a:solidFill>
                  <a:schemeClr val="hlink"/>
                </a:solidFill>
                <a:latin typeface="Open Sans"/>
                <a:ea typeface="Open Sans"/>
                <a:cs typeface="Open Sans"/>
                <a:sym typeface="Open Sans"/>
                <a:hlinkClick r:id="rId4"/>
              </a:rPr>
              <a:t>https://www.svgrepo.com/svg/154319/celery</a:t>
            </a:r>
            <a:endParaRPr sz="1000">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3"/>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a:t>Open Source</a:t>
            </a:r>
            <a:r>
              <a:rPr lang="en-US"/>
              <a:t> Libraries</a:t>
            </a:r>
            <a:endParaRPr/>
          </a:p>
        </p:txBody>
      </p:sp>
      <p:sp>
        <p:nvSpPr>
          <p:cNvPr id="270" name="Google Shape;270;p33"/>
          <p:cNvSpPr/>
          <p:nvPr/>
        </p:nvSpPr>
        <p:spPr>
          <a:xfrm>
            <a:off x="1921681" y="145537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ASP.NET Core</a:t>
            </a:r>
            <a:endParaRPr sz="1800">
              <a:solidFill>
                <a:srgbClr val="FFFFFF"/>
              </a:solidFill>
              <a:latin typeface="Open Sans"/>
              <a:ea typeface="Open Sans"/>
              <a:cs typeface="Open Sans"/>
              <a:sym typeface="Open Sans"/>
            </a:endParaRPr>
          </a:p>
        </p:txBody>
      </p:sp>
      <p:sp>
        <p:nvSpPr>
          <p:cNvPr id="271" name="Google Shape;271;p33"/>
          <p:cNvSpPr/>
          <p:nvPr/>
        </p:nvSpPr>
        <p:spPr>
          <a:xfrm>
            <a:off x="4952395" y="145537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Entity Framework Core</a:t>
            </a:r>
            <a:endParaRPr sz="1800">
              <a:solidFill>
                <a:srgbClr val="FFFFFF"/>
              </a:solidFill>
              <a:latin typeface="Open Sans"/>
              <a:ea typeface="Open Sans"/>
              <a:cs typeface="Open Sans"/>
              <a:sym typeface="Open Sans"/>
            </a:endParaRPr>
          </a:p>
        </p:txBody>
      </p:sp>
      <p:sp>
        <p:nvSpPr>
          <p:cNvPr id="272" name="Google Shape;272;p33"/>
          <p:cNvSpPr/>
          <p:nvPr/>
        </p:nvSpPr>
        <p:spPr>
          <a:xfrm>
            <a:off x="7983120" y="145537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MediatR</a:t>
            </a:r>
            <a:endParaRPr sz="1800">
              <a:solidFill>
                <a:srgbClr val="FFFFFF"/>
              </a:solidFill>
              <a:latin typeface="Open Sans"/>
              <a:ea typeface="Open Sans"/>
              <a:cs typeface="Open Sans"/>
              <a:sym typeface="Open Sans"/>
            </a:endParaRPr>
          </a:p>
        </p:txBody>
      </p:sp>
      <p:sp>
        <p:nvSpPr>
          <p:cNvPr id="273" name="Google Shape;273;p33"/>
          <p:cNvSpPr/>
          <p:nvPr/>
        </p:nvSpPr>
        <p:spPr>
          <a:xfrm>
            <a:off x="1921681" y="2978700"/>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AutoMapper</a:t>
            </a:r>
            <a:endParaRPr sz="1800">
              <a:solidFill>
                <a:srgbClr val="FFFFFF"/>
              </a:solidFill>
              <a:latin typeface="Open Sans"/>
              <a:ea typeface="Open Sans"/>
              <a:cs typeface="Open Sans"/>
              <a:sym typeface="Open Sans"/>
            </a:endParaRPr>
          </a:p>
        </p:txBody>
      </p:sp>
      <p:sp>
        <p:nvSpPr>
          <p:cNvPr id="274" name="Google Shape;274;p33"/>
          <p:cNvSpPr/>
          <p:nvPr/>
        </p:nvSpPr>
        <p:spPr>
          <a:xfrm>
            <a:off x="4952395" y="2978700"/>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NSwag, SwaggerUI, ReDoc</a:t>
            </a:r>
            <a:endParaRPr sz="1800">
              <a:solidFill>
                <a:srgbClr val="FFFFFF"/>
              </a:solidFill>
              <a:latin typeface="Open Sans"/>
              <a:ea typeface="Open Sans"/>
              <a:cs typeface="Open Sans"/>
              <a:sym typeface="Open Sans"/>
            </a:endParaRPr>
          </a:p>
        </p:txBody>
      </p:sp>
      <p:sp>
        <p:nvSpPr>
          <p:cNvPr id="275" name="Google Shape;275;p33"/>
          <p:cNvSpPr/>
          <p:nvPr/>
        </p:nvSpPr>
        <p:spPr>
          <a:xfrm>
            <a:off x="7983120" y="2978700"/>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Fixie</a:t>
            </a:r>
            <a:endParaRPr sz="1800">
              <a:solidFill>
                <a:srgbClr val="FFFFFF"/>
              </a:solidFill>
              <a:latin typeface="Open Sans"/>
              <a:ea typeface="Open Sans"/>
              <a:cs typeface="Open Sans"/>
              <a:sym typeface="Open Sans"/>
            </a:endParaRPr>
          </a:p>
        </p:txBody>
      </p:sp>
      <p:sp>
        <p:nvSpPr>
          <p:cNvPr id="276" name="Google Shape;276;p33"/>
          <p:cNvSpPr/>
          <p:nvPr/>
        </p:nvSpPr>
        <p:spPr>
          <a:xfrm>
            <a:off x="1921681" y="450202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React</a:t>
            </a:r>
            <a:endParaRPr sz="1800">
              <a:solidFill>
                <a:srgbClr val="FFFFFF"/>
              </a:solidFill>
              <a:latin typeface="Open Sans"/>
              <a:ea typeface="Open Sans"/>
              <a:cs typeface="Open Sans"/>
              <a:sym typeface="Open Sans"/>
            </a:endParaRPr>
          </a:p>
        </p:txBody>
      </p:sp>
      <p:sp>
        <p:nvSpPr>
          <p:cNvPr id="277" name="Google Shape;277;p33"/>
          <p:cNvSpPr/>
          <p:nvPr/>
        </p:nvSpPr>
        <p:spPr>
          <a:xfrm>
            <a:off x="4952395" y="450202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Jest</a:t>
            </a:r>
            <a:endParaRPr sz="1800">
              <a:solidFill>
                <a:srgbClr val="FFFFFF"/>
              </a:solidFill>
              <a:latin typeface="Open Sans"/>
              <a:ea typeface="Open Sans"/>
              <a:cs typeface="Open Sans"/>
              <a:sym typeface="Open Sans"/>
            </a:endParaRPr>
          </a:p>
        </p:txBody>
      </p:sp>
      <p:sp>
        <p:nvSpPr>
          <p:cNvPr id="278" name="Google Shape;278;p33"/>
          <p:cNvSpPr/>
          <p:nvPr/>
        </p:nvSpPr>
        <p:spPr>
          <a:xfrm>
            <a:off x="7983120" y="4502025"/>
            <a:ext cx="2287200" cy="900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a:solidFill>
                  <a:srgbClr val="FFFFFF"/>
                </a:solidFill>
                <a:latin typeface="Open Sans"/>
                <a:ea typeface="Open Sans"/>
                <a:cs typeface="Open Sans"/>
                <a:sym typeface="Open Sans"/>
              </a:rPr>
              <a:t>Shouldly</a:t>
            </a:r>
            <a:endParaRPr sz="1800">
              <a:solidFill>
                <a:srgbClr val="FFFFFF"/>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ctrTitle"/>
          </p:nvPr>
        </p:nvSpPr>
        <p:spPr>
          <a:xfrm>
            <a:off x="850500" y="268075"/>
            <a:ext cx="10491000" cy="90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Why </a:t>
            </a:r>
            <a:r>
              <a:rPr lang="en-US" b="1"/>
              <a:t>Celery Architecture</a:t>
            </a:r>
            <a:r>
              <a:rPr lang="en-US"/>
              <a:t>?</a:t>
            </a:r>
            <a:endParaRPr/>
          </a:p>
        </p:txBody>
      </p:sp>
      <p:sp>
        <p:nvSpPr>
          <p:cNvPr id="284" name="Google Shape;284;p34"/>
          <p:cNvSpPr txBox="1"/>
          <p:nvPr/>
        </p:nvSpPr>
        <p:spPr>
          <a:xfrm>
            <a:off x="4480650" y="1565025"/>
            <a:ext cx="6017700" cy="416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solidFill>
                  <a:schemeClr val="dk2"/>
                </a:solidFill>
                <a:latin typeface="Open Sans"/>
                <a:ea typeface="Open Sans"/>
                <a:cs typeface="Open Sans"/>
                <a:sym typeface="Open Sans"/>
              </a:rPr>
              <a:t>JUST ENOUGH ARCHITECTURE</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rgbClr val="606060"/>
                </a:solidFill>
                <a:latin typeface="Open Sans"/>
                <a:ea typeface="Open Sans"/>
                <a:cs typeface="Open Sans"/>
                <a:sym typeface="Open Sans"/>
              </a:rPr>
              <a:t>Build just enough architecture for your application</a:t>
            </a:r>
            <a:endParaRPr sz="1800">
              <a:solidFill>
                <a:srgbClr val="606060"/>
              </a:solidFill>
              <a:latin typeface="Open Sans"/>
              <a:ea typeface="Open Sans"/>
              <a:cs typeface="Open Sans"/>
              <a:sym typeface="Open Sans"/>
            </a:endParaRPr>
          </a:p>
          <a:p>
            <a:pPr marL="0" lvl="0" indent="0" algn="l" rtl="0">
              <a:spcBef>
                <a:spcPts val="0"/>
              </a:spcBef>
              <a:spcAft>
                <a:spcPts val="0"/>
              </a:spcAft>
              <a:buNone/>
            </a:pPr>
            <a:r>
              <a:rPr lang="en-US" sz="1800">
                <a:solidFill>
                  <a:srgbClr val="606060"/>
                </a:solidFill>
                <a:latin typeface="Open Sans"/>
                <a:ea typeface="Open Sans"/>
                <a:cs typeface="Open Sans"/>
                <a:sym typeface="Open Sans"/>
              </a:rPr>
              <a:t>The code you don’t write has no bugs</a:t>
            </a:r>
            <a:endParaRPr sz="1800">
              <a:solidFill>
                <a:srgbClr val="606060"/>
              </a:solidFill>
              <a:latin typeface="Open Sans"/>
              <a:ea typeface="Open Sans"/>
              <a:cs typeface="Open Sans"/>
              <a:sym typeface="Open Sans"/>
            </a:endParaRPr>
          </a:p>
          <a:p>
            <a:pPr marL="0" lvl="0" indent="0" algn="l" rtl="0">
              <a:spcBef>
                <a:spcPts val="0"/>
              </a:spcBef>
              <a:spcAft>
                <a:spcPts val="0"/>
              </a:spcAft>
              <a:buNone/>
            </a:pPr>
            <a:endParaRPr sz="1800">
              <a:solidFill>
                <a:srgbClr val="606060"/>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CODE ORGANIZATION</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Feature work requires little context switching</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Happier pull-requests (all related work is together)</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EASY TO SWAP OUT FEATURES</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When changing implementations, just change Handler</a:t>
            </a: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r>
              <a:rPr lang="en-US" sz="2400" b="1">
                <a:solidFill>
                  <a:schemeClr val="dk2"/>
                </a:solidFill>
                <a:latin typeface="Open Sans"/>
                <a:ea typeface="Open Sans"/>
                <a:cs typeface="Open Sans"/>
                <a:sym typeface="Open Sans"/>
              </a:rPr>
              <a:t>USE FEATURES DURING TESTING</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r>
              <a:rPr lang="en-US" sz="1800">
                <a:solidFill>
                  <a:schemeClr val="accent2"/>
                </a:solidFill>
                <a:latin typeface="Open Sans"/>
                <a:ea typeface="Open Sans"/>
                <a:cs typeface="Open Sans"/>
                <a:sym typeface="Open Sans"/>
              </a:rPr>
              <a:t>When unit testing, use the full features, not mocks</a:t>
            </a: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endParaRPr sz="2400" b="1">
              <a:solidFill>
                <a:schemeClr val="dk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a:p>
            <a:pPr marL="0" lvl="0" indent="0" algn="l" rtl="0">
              <a:spcBef>
                <a:spcPts val="0"/>
              </a:spcBef>
              <a:spcAft>
                <a:spcPts val="0"/>
              </a:spcAft>
              <a:buNone/>
            </a:pPr>
            <a:endParaRPr sz="1800">
              <a:solidFill>
                <a:schemeClr val="accent2"/>
              </a:solidFill>
              <a:latin typeface="Open Sans"/>
              <a:ea typeface="Open Sans"/>
              <a:cs typeface="Open Sans"/>
              <a:sym typeface="Open Sans"/>
            </a:endParaRPr>
          </a:p>
        </p:txBody>
      </p:sp>
      <p:pic>
        <p:nvPicPr>
          <p:cNvPr id="285" name="Google Shape;285;p34"/>
          <p:cNvPicPr preferRelativeResize="0"/>
          <p:nvPr/>
        </p:nvPicPr>
        <p:blipFill>
          <a:blip r:embed="rId3">
            <a:alphaModFix/>
          </a:blip>
          <a:stretch>
            <a:fillRect/>
          </a:stretch>
        </p:blipFill>
        <p:spPr>
          <a:xfrm rot="-6739694">
            <a:off x="-504191" y="1299637"/>
            <a:ext cx="6023830" cy="3459004"/>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New">
      <a:dk1>
        <a:srgbClr val="0079C1"/>
      </a:dk1>
      <a:lt1>
        <a:srgbClr val="59D2DB"/>
      </a:lt1>
      <a:dk2>
        <a:srgbClr val="00C1A8"/>
      </a:dk2>
      <a:lt2>
        <a:srgbClr val="79C5F2"/>
      </a:lt2>
      <a:accent1>
        <a:srgbClr val="C2C2C2"/>
      </a:accent1>
      <a:accent2>
        <a:srgbClr val="606060"/>
      </a:accent2>
      <a:accent3>
        <a:srgbClr val="FFDE00"/>
      </a:accent3>
      <a:accent4>
        <a:srgbClr val="EE7D1F"/>
      </a:accent4>
      <a:accent5>
        <a:srgbClr val="FFFFFF"/>
      </a:accent5>
      <a:accent6>
        <a:srgbClr val="F2F2F2"/>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New">
      <a:dk1>
        <a:srgbClr val="0079C1"/>
      </a:dk1>
      <a:lt1>
        <a:srgbClr val="59D2DB"/>
      </a:lt1>
      <a:dk2>
        <a:srgbClr val="00C1A8"/>
      </a:dk2>
      <a:lt2>
        <a:srgbClr val="79C5F2"/>
      </a:lt2>
      <a:accent1>
        <a:srgbClr val="C2C2C2"/>
      </a:accent1>
      <a:accent2>
        <a:srgbClr val="606060"/>
      </a:accent2>
      <a:accent3>
        <a:srgbClr val="FFDE00"/>
      </a:accent3>
      <a:accent4>
        <a:srgbClr val="EE7D1F"/>
      </a:accent4>
      <a:accent5>
        <a:srgbClr val="FFFFFF"/>
      </a:accent5>
      <a:accent6>
        <a:srgbClr val="F2F2F2"/>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538</Words>
  <Application>Microsoft Office PowerPoint</Application>
  <PresentationFormat>Widescreen</PresentationFormat>
  <Paragraphs>105</Paragraphs>
  <Slides>11</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Arial</vt:lpstr>
      <vt:lpstr>Open Sans</vt:lpstr>
      <vt:lpstr>Titillium Web SemiBold</vt:lpstr>
      <vt:lpstr>Calibri</vt:lpstr>
      <vt:lpstr>Titillium Web</vt:lpstr>
      <vt:lpstr>Office Theme</vt:lpstr>
      <vt:lpstr>Office Theme</vt:lpstr>
      <vt:lpstr>Celery Architecture (because onions make you cry) A Primer on Vertical Slicing</vt:lpstr>
      <vt:lpstr>About Garo Yeriazarian</vt:lpstr>
      <vt:lpstr>What is Onion Architecture?</vt:lpstr>
      <vt:lpstr>What is Celery Architecture?</vt:lpstr>
      <vt:lpstr>Anatomy of a Request</vt:lpstr>
      <vt:lpstr>Example Request</vt:lpstr>
      <vt:lpstr>Demo Time (cross your fingers)</vt:lpstr>
      <vt:lpstr>Open Source Libraries</vt:lpstr>
      <vt:lpstr>Why Celery Architecture?</vt:lpstr>
      <vt:lpstr>Other Useful Links</vt:lpstr>
      <vt:lpstr>Questions Comments Queries Concerns?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Celery Architecture (because onions make you cry) A Primer on Vertical Slicing</dc:title>
  <cp:lastModifiedBy>Garo Yeriazarian</cp:lastModifiedBy>
  <cp:revision>1</cp:revision>
  <dcterms:modified xsi:type="dcterms:W3CDTF">2020-02-24T22:32:25Z</dcterms:modified>
</cp:coreProperties>
</file>